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801600" cy="9601200" type="A3"/>
  <p:notesSz cx="9926638" cy="14355763"/>
  <p:embeddedFontLst>
    <p:embeddedFont>
      <p:font typeface="Calibri" panose="020F0502020204030204" pitchFamily="34" charset="0"/>
      <p:regular r:id="rId15"/>
      <p:bold r:id="rId16"/>
      <p:italic r:id="rId17"/>
      <p:boldItalic r:id="rId18"/>
    </p:embeddedFont>
    <p:embeddedFont>
      <p:font typeface="Century Gothic" panose="020B0502020202020204"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3" roundtripDataSignature="AMtx7mj2TWp8uK23NSvZR7KoXi8m8knNm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A06D318-73D9-4397-A964-EB2B64BEBA0F}">
  <a:tblStyle styleId="{EA06D318-73D9-4397-A964-EB2B64BEBA0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120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1.fntdata"/><Relationship Id="rId23"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654750" y="1076675"/>
            <a:ext cx="6618075" cy="5383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92650" y="6818975"/>
            <a:ext cx="7941300" cy="64600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992650" y="6818975"/>
            <a:ext cx="7941300" cy="6460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374775" y="1076325"/>
            <a:ext cx="7177088" cy="5383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0:notes"/>
          <p:cNvSpPr txBox="1">
            <a:spLocks noGrp="1"/>
          </p:cNvSpPr>
          <p:nvPr>
            <p:ph type="body" idx="1"/>
          </p:nvPr>
        </p:nvSpPr>
        <p:spPr>
          <a:xfrm>
            <a:off x="992650" y="6818975"/>
            <a:ext cx="7941300" cy="6460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p10:notes"/>
          <p:cNvSpPr>
            <a:spLocks noGrp="1" noRot="1" noChangeAspect="1"/>
          </p:cNvSpPr>
          <p:nvPr>
            <p:ph type="sldImg" idx="2"/>
          </p:nvPr>
        </p:nvSpPr>
        <p:spPr>
          <a:xfrm>
            <a:off x="1374775" y="1076325"/>
            <a:ext cx="7177088" cy="5383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1:notes"/>
          <p:cNvSpPr txBox="1">
            <a:spLocks noGrp="1"/>
          </p:cNvSpPr>
          <p:nvPr>
            <p:ph type="body" idx="1"/>
          </p:nvPr>
        </p:nvSpPr>
        <p:spPr>
          <a:xfrm>
            <a:off x="992650" y="6818975"/>
            <a:ext cx="7941300" cy="6460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4" name="Google Shape;274;p11:notes"/>
          <p:cNvSpPr>
            <a:spLocks noGrp="1" noRot="1" noChangeAspect="1"/>
          </p:cNvSpPr>
          <p:nvPr>
            <p:ph type="sldImg" idx="2"/>
          </p:nvPr>
        </p:nvSpPr>
        <p:spPr>
          <a:xfrm>
            <a:off x="1374775" y="1076325"/>
            <a:ext cx="7177088" cy="5383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2:notes"/>
          <p:cNvSpPr txBox="1">
            <a:spLocks noGrp="1"/>
          </p:cNvSpPr>
          <p:nvPr>
            <p:ph type="body" idx="1"/>
          </p:nvPr>
        </p:nvSpPr>
        <p:spPr>
          <a:xfrm>
            <a:off x="992650" y="6818975"/>
            <a:ext cx="7941300" cy="6460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 name="Google Shape;288;p12:notes"/>
          <p:cNvSpPr>
            <a:spLocks noGrp="1" noRot="1" noChangeAspect="1"/>
          </p:cNvSpPr>
          <p:nvPr>
            <p:ph type="sldImg" idx="2"/>
          </p:nvPr>
        </p:nvSpPr>
        <p:spPr>
          <a:xfrm>
            <a:off x="1374775" y="1076325"/>
            <a:ext cx="7177088" cy="5383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992650" y="6818975"/>
            <a:ext cx="7941300" cy="6460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1374775" y="1076325"/>
            <a:ext cx="7177088" cy="5383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txBox="1">
            <a:spLocks noGrp="1"/>
          </p:cNvSpPr>
          <p:nvPr>
            <p:ph type="body" idx="1"/>
          </p:nvPr>
        </p:nvSpPr>
        <p:spPr>
          <a:xfrm>
            <a:off x="992650" y="6818975"/>
            <a:ext cx="7941300" cy="6460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3:notes"/>
          <p:cNvSpPr>
            <a:spLocks noGrp="1" noRot="1" noChangeAspect="1"/>
          </p:cNvSpPr>
          <p:nvPr>
            <p:ph type="sldImg" idx="2"/>
          </p:nvPr>
        </p:nvSpPr>
        <p:spPr>
          <a:xfrm>
            <a:off x="1374775" y="1076325"/>
            <a:ext cx="7177088" cy="5383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txBox="1">
            <a:spLocks noGrp="1"/>
          </p:cNvSpPr>
          <p:nvPr>
            <p:ph type="body" idx="1"/>
          </p:nvPr>
        </p:nvSpPr>
        <p:spPr>
          <a:xfrm>
            <a:off x="992650" y="6818975"/>
            <a:ext cx="7941300" cy="6460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 name="Google Shape;121;p4:notes"/>
          <p:cNvSpPr>
            <a:spLocks noGrp="1" noRot="1" noChangeAspect="1"/>
          </p:cNvSpPr>
          <p:nvPr>
            <p:ph type="sldImg" idx="2"/>
          </p:nvPr>
        </p:nvSpPr>
        <p:spPr>
          <a:xfrm>
            <a:off x="1374775" y="1076325"/>
            <a:ext cx="7177088" cy="5383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992650" y="6818975"/>
            <a:ext cx="7941300" cy="6460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5:notes"/>
          <p:cNvSpPr>
            <a:spLocks noGrp="1" noRot="1" noChangeAspect="1"/>
          </p:cNvSpPr>
          <p:nvPr>
            <p:ph type="sldImg" idx="2"/>
          </p:nvPr>
        </p:nvSpPr>
        <p:spPr>
          <a:xfrm>
            <a:off x="1374775" y="1076325"/>
            <a:ext cx="7177088" cy="5383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6:notes"/>
          <p:cNvSpPr txBox="1">
            <a:spLocks noGrp="1"/>
          </p:cNvSpPr>
          <p:nvPr>
            <p:ph type="body" idx="1"/>
          </p:nvPr>
        </p:nvSpPr>
        <p:spPr>
          <a:xfrm>
            <a:off x="992650" y="6818975"/>
            <a:ext cx="7941300" cy="6460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6:notes"/>
          <p:cNvSpPr>
            <a:spLocks noGrp="1" noRot="1" noChangeAspect="1"/>
          </p:cNvSpPr>
          <p:nvPr>
            <p:ph type="sldImg" idx="2"/>
          </p:nvPr>
        </p:nvSpPr>
        <p:spPr>
          <a:xfrm>
            <a:off x="1374775" y="1076325"/>
            <a:ext cx="7177088" cy="5383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7:notes"/>
          <p:cNvSpPr txBox="1">
            <a:spLocks noGrp="1"/>
          </p:cNvSpPr>
          <p:nvPr>
            <p:ph type="body" idx="1"/>
          </p:nvPr>
        </p:nvSpPr>
        <p:spPr>
          <a:xfrm>
            <a:off x="992650" y="6818975"/>
            <a:ext cx="7941300" cy="6460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p7:notes"/>
          <p:cNvSpPr>
            <a:spLocks noGrp="1" noRot="1" noChangeAspect="1"/>
          </p:cNvSpPr>
          <p:nvPr>
            <p:ph type="sldImg" idx="2"/>
          </p:nvPr>
        </p:nvSpPr>
        <p:spPr>
          <a:xfrm>
            <a:off x="1374775" y="1076325"/>
            <a:ext cx="7177088" cy="5383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8:notes"/>
          <p:cNvSpPr txBox="1">
            <a:spLocks noGrp="1"/>
          </p:cNvSpPr>
          <p:nvPr>
            <p:ph type="body" idx="1"/>
          </p:nvPr>
        </p:nvSpPr>
        <p:spPr>
          <a:xfrm>
            <a:off x="992650" y="6818975"/>
            <a:ext cx="7941300" cy="6460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p8:notes"/>
          <p:cNvSpPr>
            <a:spLocks noGrp="1" noRot="1" noChangeAspect="1"/>
          </p:cNvSpPr>
          <p:nvPr>
            <p:ph type="sldImg" idx="2"/>
          </p:nvPr>
        </p:nvSpPr>
        <p:spPr>
          <a:xfrm>
            <a:off x="1374775" y="1076325"/>
            <a:ext cx="7177088" cy="5383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9:notes"/>
          <p:cNvSpPr txBox="1">
            <a:spLocks noGrp="1"/>
          </p:cNvSpPr>
          <p:nvPr>
            <p:ph type="body" idx="1"/>
          </p:nvPr>
        </p:nvSpPr>
        <p:spPr>
          <a:xfrm>
            <a:off x="992650" y="6818975"/>
            <a:ext cx="7941300" cy="64600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9:notes"/>
          <p:cNvSpPr>
            <a:spLocks noGrp="1" noRot="1" noChangeAspect="1"/>
          </p:cNvSpPr>
          <p:nvPr>
            <p:ph type="sldImg" idx="2"/>
          </p:nvPr>
        </p:nvSpPr>
        <p:spPr>
          <a:xfrm>
            <a:off x="1374775" y="1076325"/>
            <a:ext cx="7177088" cy="53832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4"/>
          <p:cNvSpPr txBox="1">
            <a:spLocks noGrp="1"/>
          </p:cNvSpPr>
          <p:nvPr>
            <p:ph type="ctrTitle"/>
          </p:nvPr>
        </p:nvSpPr>
        <p:spPr>
          <a:xfrm>
            <a:off x="960120" y="1571308"/>
            <a:ext cx="10881360" cy="334264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8400"/>
              <a:buFont typeface="Calibri"/>
              <a:buNone/>
              <a:defRPr sz="8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4"/>
          <p:cNvSpPr txBox="1">
            <a:spLocks noGrp="1"/>
          </p:cNvSpPr>
          <p:nvPr>
            <p:ph type="subTitle" idx="1"/>
          </p:nvPr>
        </p:nvSpPr>
        <p:spPr>
          <a:xfrm>
            <a:off x="1600200" y="5042853"/>
            <a:ext cx="9601200" cy="231806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400"/>
              </a:spcBef>
              <a:spcAft>
                <a:spcPts val="0"/>
              </a:spcAft>
              <a:buClr>
                <a:schemeClr val="dk1"/>
              </a:buClr>
              <a:buSzPts val="3360"/>
              <a:buNone/>
              <a:defRPr sz="3359"/>
            </a:lvl1pPr>
            <a:lvl2pPr lvl="1" algn="ctr">
              <a:lnSpc>
                <a:spcPct val="90000"/>
              </a:lnSpc>
              <a:spcBef>
                <a:spcPts val="700"/>
              </a:spcBef>
              <a:spcAft>
                <a:spcPts val="0"/>
              </a:spcAft>
              <a:buClr>
                <a:schemeClr val="dk1"/>
              </a:buClr>
              <a:buSzPts val="2800"/>
              <a:buNone/>
              <a:defRPr sz="2800"/>
            </a:lvl2pPr>
            <a:lvl3pPr lvl="2" algn="ctr">
              <a:lnSpc>
                <a:spcPct val="90000"/>
              </a:lnSpc>
              <a:spcBef>
                <a:spcPts val="700"/>
              </a:spcBef>
              <a:spcAft>
                <a:spcPts val="0"/>
              </a:spcAft>
              <a:buClr>
                <a:schemeClr val="dk1"/>
              </a:buClr>
              <a:buSzPts val="2520"/>
              <a:buNone/>
              <a:defRPr sz="2520"/>
            </a:lvl3pPr>
            <a:lvl4pPr lvl="3" algn="ctr">
              <a:lnSpc>
                <a:spcPct val="90000"/>
              </a:lnSpc>
              <a:spcBef>
                <a:spcPts val="700"/>
              </a:spcBef>
              <a:spcAft>
                <a:spcPts val="0"/>
              </a:spcAft>
              <a:buClr>
                <a:schemeClr val="dk1"/>
              </a:buClr>
              <a:buSzPts val="2240"/>
              <a:buNone/>
              <a:defRPr sz="2240"/>
            </a:lvl4pPr>
            <a:lvl5pPr lvl="4" algn="ctr">
              <a:lnSpc>
                <a:spcPct val="90000"/>
              </a:lnSpc>
              <a:spcBef>
                <a:spcPts val="700"/>
              </a:spcBef>
              <a:spcAft>
                <a:spcPts val="0"/>
              </a:spcAft>
              <a:buClr>
                <a:schemeClr val="dk1"/>
              </a:buClr>
              <a:buSzPts val="2240"/>
              <a:buNone/>
              <a:defRPr sz="2240"/>
            </a:lvl5pPr>
            <a:lvl6pPr lvl="5" algn="ctr">
              <a:lnSpc>
                <a:spcPct val="90000"/>
              </a:lnSpc>
              <a:spcBef>
                <a:spcPts val="700"/>
              </a:spcBef>
              <a:spcAft>
                <a:spcPts val="0"/>
              </a:spcAft>
              <a:buClr>
                <a:schemeClr val="dk1"/>
              </a:buClr>
              <a:buSzPts val="2240"/>
              <a:buNone/>
              <a:defRPr sz="2240"/>
            </a:lvl6pPr>
            <a:lvl7pPr lvl="6" algn="ctr">
              <a:lnSpc>
                <a:spcPct val="90000"/>
              </a:lnSpc>
              <a:spcBef>
                <a:spcPts val="700"/>
              </a:spcBef>
              <a:spcAft>
                <a:spcPts val="0"/>
              </a:spcAft>
              <a:buClr>
                <a:schemeClr val="dk1"/>
              </a:buClr>
              <a:buSzPts val="2240"/>
              <a:buNone/>
              <a:defRPr sz="2240"/>
            </a:lvl7pPr>
            <a:lvl8pPr lvl="7" algn="ctr">
              <a:lnSpc>
                <a:spcPct val="90000"/>
              </a:lnSpc>
              <a:spcBef>
                <a:spcPts val="700"/>
              </a:spcBef>
              <a:spcAft>
                <a:spcPts val="0"/>
              </a:spcAft>
              <a:buClr>
                <a:schemeClr val="dk1"/>
              </a:buClr>
              <a:buSzPts val="2240"/>
              <a:buNone/>
              <a:defRPr sz="2240"/>
            </a:lvl8pPr>
            <a:lvl9pPr lvl="8" algn="ctr">
              <a:lnSpc>
                <a:spcPct val="90000"/>
              </a:lnSpc>
              <a:spcBef>
                <a:spcPts val="700"/>
              </a:spcBef>
              <a:spcAft>
                <a:spcPts val="0"/>
              </a:spcAft>
              <a:buClr>
                <a:schemeClr val="dk1"/>
              </a:buClr>
              <a:buSzPts val="2240"/>
              <a:buNone/>
              <a:defRPr sz="2240"/>
            </a:lvl9pPr>
          </a:lstStyle>
          <a:p>
            <a:endParaRPr/>
          </a:p>
        </p:txBody>
      </p:sp>
      <p:sp>
        <p:nvSpPr>
          <p:cNvPr id="14" name="Google Shape;14;p14"/>
          <p:cNvSpPr txBox="1">
            <a:spLocks noGrp="1"/>
          </p:cNvSpPr>
          <p:nvPr>
            <p:ph type="dt" idx="10"/>
          </p:nvPr>
        </p:nvSpPr>
        <p:spPr>
          <a:xfrm>
            <a:off x="880110" y="8898892"/>
            <a:ext cx="2880360" cy="51117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4"/>
          <p:cNvSpPr txBox="1">
            <a:spLocks noGrp="1"/>
          </p:cNvSpPr>
          <p:nvPr>
            <p:ph type="ftr" idx="11"/>
          </p:nvPr>
        </p:nvSpPr>
        <p:spPr>
          <a:xfrm>
            <a:off x="4240530" y="8898892"/>
            <a:ext cx="4320540" cy="51117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4"/>
          <p:cNvSpPr txBox="1">
            <a:spLocks noGrp="1"/>
          </p:cNvSpPr>
          <p:nvPr>
            <p:ph type="sldNum" idx="12"/>
          </p:nvPr>
        </p:nvSpPr>
        <p:spPr>
          <a:xfrm>
            <a:off x="9041130" y="8898892"/>
            <a:ext cx="2880360" cy="5111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880110" y="511177"/>
            <a:ext cx="11041380" cy="18557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3"/>
          <p:cNvSpPr txBox="1">
            <a:spLocks noGrp="1"/>
          </p:cNvSpPr>
          <p:nvPr>
            <p:ph type="body" idx="1"/>
          </p:nvPr>
        </p:nvSpPr>
        <p:spPr>
          <a:xfrm rot="5400000">
            <a:off x="3354864" y="81122"/>
            <a:ext cx="6091873" cy="1104138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400"/>
              </a:spcBef>
              <a:spcAft>
                <a:spcPts val="0"/>
              </a:spcAft>
              <a:buClr>
                <a:schemeClr val="dk1"/>
              </a:buClr>
              <a:buSzPts val="1800"/>
              <a:buChar char="•"/>
              <a:defRPr/>
            </a:lvl1pPr>
            <a:lvl2pPr marL="914400" lvl="1" indent="-342900" algn="l">
              <a:lnSpc>
                <a:spcPct val="90000"/>
              </a:lnSpc>
              <a:spcBef>
                <a:spcPts val="700"/>
              </a:spcBef>
              <a:spcAft>
                <a:spcPts val="0"/>
              </a:spcAft>
              <a:buClr>
                <a:schemeClr val="dk1"/>
              </a:buClr>
              <a:buSzPts val="1800"/>
              <a:buChar char="•"/>
              <a:defRPr/>
            </a:lvl2pPr>
            <a:lvl3pPr marL="1371600" lvl="2" indent="-342900" algn="l">
              <a:lnSpc>
                <a:spcPct val="90000"/>
              </a:lnSpc>
              <a:spcBef>
                <a:spcPts val="700"/>
              </a:spcBef>
              <a:spcAft>
                <a:spcPts val="0"/>
              </a:spcAft>
              <a:buClr>
                <a:schemeClr val="dk1"/>
              </a:buClr>
              <a:buSzPts val="1800"/>
              <a:buChar char="•"/>
              <a:defRPr/>
            </a:lvl3pPr>
            <a:lvl4pPr marL="1828800" lvl="3" indent="-342900" algn="l">
              <a:lnSpc>
                <a:spcPct val="90000"/>
              </a:lnSpc>
              <a:spcBef>
                <a:spcPts val="700"/>
              </a:spcBef>
              <a:spcAft>
                <a:spcPts val="0"/>
              </a:spcAft>
              <a:buClr>
                <a:schemeClr val="dk1"/>
              </a:buClr>
              <a:buSzPts val="1800"/>
              <a:buChar char="•"/>
              <a:defRPr/>
            </a:lvl4pPr>
            <a:lvl5pPr marL="2286000" lvl="4" indent="-342900" algn="l">
              <a:lnSpc>
                <a:spcPct val="90000"/>
              </a:lnSpc>
              <a:spcBef>
                <a:spcPts val="700"/>
              </a:spcBef>
              <a:spcAft>
                <a:spcPts val="0"/>
              </a:spcAft>
              <a:buClr>
                <a:schemeClr val="dk1"/>
              </a:buClr>
              <a:buSzPts val="1800"/>
              <a:buChar char="•"/>
              <a:defRPr/>
            </a:lvl5pPr>
            <a:lvl6pPr marL="2743200" lvl="5" indent="-342900" algn="l">
              <a:lnSpc>
                <a:spcPct val="90000"/>
              </a:lnSpc>
              <a:spcBef>
                <a:spcPts val="700"/>
              </a:spcBef>
              <a:spcAft>
                <a:spcPts val="0"/>
              </a:spcAft>
              <a:buClr>
                <a:schemeClr val="dk1"/>
              </a:buClr>
              <a:buSzPts val="1800"/>
              <a:buChar char="•"/>
              <a:defRPr/>
            </a:lvl6pPr>
            <a:lvl7pPr marL="3200400" lvl="6" indent="-342900" algn="l">
              <a:lnSpc>
                <a:spcPct val="90000"/>
              </a:lnSpc>
              <a:spcBef>
                <a:spcPts val="700"/>
              </a:spcBef>
              <a:spcAft>
                <a:spcPts val="0"/>
              </a:spcAft>
              <a:buClr>
                <a:schemeClr val="dk1"/>
              </a:buClr>
              <a:buSzPts val="1800"/>
              <a:buChar char="•"/>
              <a:defRPr/>
            </a:lvl7pPr>
            <a:lvl8pPr marL="3657600" lvl="7" indent="-342900" algn="l">
              <a:lnSpc>
                <a:spcPct val="90000"/>
              </a:lnSpc>
              <a:spcBef>
                <a:spcPts val="700"/>
              </a:spcBef>
              <a:spcAft>
                <a:spcPts val="0"/>
              </a:spcAft>
              <a:buClr>
                <a:schemeClr val="dk1"/>
              </a:buClr>
              <a:buSzPts val="1800"/>
              <a:buChar char="•"/>
              <a:defRPr/>
            </a:lvl8pPr>
            <a:lvl9pPr marL="4114800" lvl="8" indent="-342900" algn="l">
              <a:lnSpc>
                <a:spcPct val="90000"/>
              </a:lnSpc>
              <a:spcBef>
                <a:spcPts val="700"/>
              </a:spcBef>
              <a:spcAft>
                <a:spcPts val="0"/>
              </a:spcAft>
              <a:buClr>
                <a:schemeClr val="dk1"/>
              </a:buClr>
              <a:buSzPts val="1800"/>
              <a:buChar char="•"/>
              <a:defRPr/>
            </a:lvl9pPr>
          </a:lstStyle>
          <a:p>
            <a:endParaRPr/>
          </a:p>
        </p:txBody>
      </p:sp>
      <p:sp>
        <p:nvSpPr>
          <p:cNvPr id="71" name="Google Shape;71;p23"/>
          <p:cNvSpPr txBox="1">
            <a:spLocks noGrp="1"/>
          </p:cNvSpPr>
          <p:nvPr>
            <p:ph type="dt" idx="10"/>
          </p:nvPr>
        </p:nvSpPr>
        <p:spPr>
          <a:xfrm>
            <a:off x="880110" y="8898892"/>
            <a:ext cx="2880360" cy="51117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3"/>
          <p:cNvSpPr txBox="1">
            <a:spLocks noGrp="1"/>
          </p:cNvSpPr>
          <p:nvPr>
            <p:ph type="ftr" idx="11"/>
          </p:nvPr>
        </p:nvSpPr>
        <p:spPr>
          <a:xfrm>
            <a:off x="4240530" y="8898892"/>
            <a:ext cx="4320540" cy="51117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3"/>
          <p:cNvSpPr txBox="1">
            <a:spLocks noGrp="1"/>
          </p:cNvSpPr>
          <p:nvPr>
            <p:ph type="sldNum" idx="12"/>
          </p:nvPr>
        </p:nvSpPr>
        <p:spPr>
          <a:xfrm>
            <a:off x="9041130" y="8898892"/>
            <a:ext cx="2880360" cy="5111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4"/>
          <p:cNvSpPr txBox="1">
            <a:spLocks noGrp="1"/>
          </p:cNvSpPr>
          <p:nvPr>
            <p:ph type="title"/>
          </p:nvPr>
        </p:nvSpPr>
        <p:spPr>
          <a:xfrm rot="5400000">
            <a:off x="6473032" y="3199289"/>
            <a:ext cx="8136573" cy="2760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4"/>
          <p:cNvSpPr txBox="1">
            <a:spLocks noGrp="1"/>
          </p:cNvSpPr>
          <p:nvPr>
            <p:ph type="body" idx="1"/>
          </p:nvPr>
        </p:nvSpPr>
        <p:spPr>
          <a:xfrm rot="5400000">
            <a:off x="872332" y="518954"/>
            <a:ext cx="8136573" cy="812101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400"/>
              </a:spcBef>
              <a:spcAft>
                <a:spcPts val="0"/>
              </a:spcAft>
              <a:buClr>
                <a:schemeClr val="dk1"/>
              </a:buClr>
              <a:buSzPts val="1800"/>
              <a:buChar char="•"/>
              <a:defRPr/>
            </a:lvl1pPr>
            <a:lvl2pPr marL="914400" lvl="1" indent="-342900" algn="l">
              <a:lnSpc>
                <a:spcPct val="90000"/>
              </a:lnSpc>
              <a:spcBef>
                <a:spcPts val="700"/>
              </a:spcBef>
              <a:spcAft>
                <a:spcPts val="0"/>
              </a:spcAft>
              <a:buClr>
                <a:schemeClr val="dk1"/>
              </a:buClr>
              <a:buSzPts val="1800"/>
              <a:buChar char="•"/>
              <a:defRPr/>
            </a:lvl2pPr>
            <a:lvl3pPr marL="1371600" lvl="2" indent="-342900" algn="l">
              <a:lnSpc>
                <a:spcPct val="90000"/>
              </a:lnSpc>
              <a:spcBef>
                <a:spcPts val="700"/>
              </a:spcBef>
              <a:spcAft>
                <a:spcPts val="0"/>
              </a:spcAft>
              <a:buClr>
                <a:schemeClr val="dk1"/>
              </a:buClr>
              <a:buSzPts val="1800"/>
              <a:buChar char="•"/>
              <a:defRPr/>
            </a:lvl3pPr>
            <a:lvl4pPr marL="1828800" lvl="3" indent="-342900" algn="l">
              <a:lnSpc>
                <a:spcPct val="90000"/>
              </a:lnSpc>
              <a:spcBef>
                <a:spcPts val="700"/>
              </a:spcBef>
              <a:spcAft>
                <a:spcPts val="0"/>
              </a:spcAft>
              <a:buClr>
                <a:schemeClr val="dk1"/>
              </a:buClr>
              <a:buSzPts val="1800"/>
              <a:buChar char="•"/>
              <a:defRPr/>
            </a:lvl4pPr>
            <a:lvl5pPr marL="2286000" lvl="4" indent="-342900" algn="l">
              <a:lnSpc>
                <a:spcPct val="90000"/>
              </a:lnSpc>
              <a:spcBef>
                <a:spcPts val="700"/>
              </a:spcBef>
              <a:spcAft>
                <a:spcPts val="0"/>
              </a:spcAft>
              <a:buClr>
                <a:schemeClr val="dk1"/>
              </a:buClr>
              <a:buSzPts val="1800"/>
              <a:buChar char="•"/>
              <a:defRPr/>
            </a:lvl5pPr>
            <a:lvl6pPr marL="2743200" lvl="5" indent="-342900" algn="l">
              <a:lnSpc>
                <a:spcPct val="90000"/>
              </a:lnSpc>
              <a:spcBef>
                <a:spcPts val="700"/>
              </a:spcBef>
              <a:spcAft>
                <a:spcPts val="0"/>
              </a:spcAft>
              <a:buClr>
                <a:schemeClr val="dk1"/>
              </a:buClr>
              <a:buSzPts val="1800"/>
              <a:buChar char="•"/>
              <a:defRPr/>
            </a:lvl6pPr>
            <a:lvl7pPr marL="3200400" lvl="6" indent="-342900" algn="l">
              <a:lnSpc>
                <a:spcPct val="90000"/>
              </a:lnSpc>
              <a:spcBef>
                <a:spcPts val="700"/>
              </a:spcBef>
              <a:spcAft>
                <a:spcPts val="0"/>
              </a:spcAft>
              <a:buClr>
                <a:schemeClr val="dk1"/>
              </a:buClr>
              <a:buSzPts val="1800"/>
              <a:buChar char="•"/>
              <a:defRPr/>
            </a:lvl7pPr>
            <a:lvl8pPr marL="3657600" lvl="7" indent="-342900" algn="l">
              <a:lnSpc>
                <a:spcPct val="90000"/>
              </a:lnSpc>
              <a:spcBef>
                <a:spcPts val="700"/>
              </a:spcBef>
              <a:spcAft>
                <a:spcPts val="0"/>
              </a:spcAft>
              <a:buClr>
                <a:schemeClr val="dk1"/>
              </a:buClr>
              <a:buSzPts val="1800"/>
              <a:buChar char="•"/>
              <a:defRPr/>
            </a:lvl8pPr>
            <a:lvl9pPr marL="4114800" lvl="8" indent="-342900" algn="l">
              <a:lnSpc>
                <a:spcPct val="90000"/>
              </a:lnSpc>
              <a:spcBef>
                <a:spcPts val="700"/>
              </a:spcBef>
              <a:spcAft>
                <a:spcPts val="0"/>
              </a:spcAft>
              <a:buClr>
                <a:schemeClr val="dk1"/>
              </a:buClr>
              <a:buSzPts val="1800"/>
              <a:buChar char="•"/>
              <a:defRPr/>
            </a:lvl9pPr>
          </a:lstStyle>
          <a:p>
            <a:endParaRPr/>
          </a:p>
        </p:txBody>
      </p:sp>
      <p:sp>
        <p:nvSpPr>
          <p:cNvPr id="77" name="Google Shape;77;p24"/>
          <p:cNvSpPr txBox="1">
            <a:spLocks noGrp="1"/>
          </p:cNvSpPr>
          <p:nvPr>
            <p:ph type="dt" idx="10"/>
          </p:nvPr>
        </p:nvSpPr>
        <p:spPr>
          <a:xfrm>
            <a:off x="880110" y="8898892"/>
            <a:ext cx="2880360" cy="51117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4"/>
          <p:cNvSpPr txBox="1">
            <a:spLocks noGrp="1"/>
          </p:cNvSpPr>
          <p:nvPr>
            <p:ph type="ftr" idx="11"/>
          </p:nvPr>
        </p:nvSpPr>
        <p:spPr>
          <a:xfrm>
            <a:off x="4240530" y="8898892"/>
            <a:ext cx="4320540" cy="51117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4"/>
          <p:cNvSpPr txBox="1">
            <a:spLocks noGrp="1"/>
          </p:cNvSpPr>
          <p:nvPr>
            <p:ph type="sldNum" idx="12"/>
          </p:nvPr>
        </p:nvSpPr>
        <p:spPr>
          <a:xfrm>
            <a:off x="9041130" y="8898892"/>
            <a:ext cx="2880360" cy="5111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15"/>
          <p:cNvSpPr txBox="1">
            <a:spLocks noGrp="1"/>
          </p:cNvSpPr>
          <p:nvPr>
            <p:ph type="title"/>
          </p:nvPr>
        </p:nvSpPr>
        <p:spPr>
          <a:xfrm>
            <a:off x="880110" y="511177"/>
            <a:ext cx="11041380" cy="18557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5"/>
          <p:cNvSpPr txBox="1">
            <a:spLocks noGrp="1"/>
          </p:cNvSpPr>
          <p:nvPr>
            <p:ph type="body" idx="1"/>
          </p:nvPr>
        </p:nvSpPr>
        <p:spPr>
          <a:xfrm>
            <a:off x="880110" y="2555875"/>
            <a:ext cx="11041380" cy="609187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400"/>
              </a:spcBef>
              <a:spcAft>
                <a:spcPts val="0"/>
              </a:spcAft>
              <a:buClr>
                <a:schemeClr val="dk1"/>
              </a:buClr>
              <a:buSzPts val="1800"/>
              <a:buChar char="•"/>
              <a:defRPr/>
            </a:lvl1pPr>
            <a:lvl2pPr marL="914400" lvl="1" indent="-342900" algn="l">
              <a:lnSpc>
                <a:spcPct val="90000"/>
              </a:lnSpc>
              <a:spcBef>
                <a:spcPts val="700"/>
              </a:spcBef>
              <a:spcAft>
                <a:spcPts val="0"/>
              </a:spcAft>
              <a:buClr>
                <a:schemeClr val="dk1"/>
              </a:buClr>
              <a:buSzPts val="1800"/>
              <a:buChar char="•"/>
              <a:defRPr/>
            </a:lvl2pPr>
            <a:lvl3pPr marL="1371600" lvl="2" indent="-342900" algn="l">
              <a:lnSpc>
                <a:spcPct val="90000"/>
              </a:lnSpc>
              <a:spcBef>
                <a:spcPts val="700"/>
              </a:spcBef>
              <a:spcAft>
                <a:spcPts val="0"/>
              </a:spcAft>
              <a:buClr>
                <a:schemeClr val="dk1"/>
              </a:buClr>
              <a:buSzPts val="1800"/>
              <a:buChar char="•"/>
              <a:defRPr/>
            </a:lvl3pPr>
            <a:lvl4pPr marL="1828800" lvl="3" indent="-342900" algn="l">
              <a:lnSpc>
                <a:spcPct val="90000"/>
              </a:lnSpc>
              <a:spcBef>
                <a:spcPts val="700"/>
              </a:spcBef>
              <a:spcAft>
                <a:spcPts val="0"/>
              </a:spcAft>
              <a:buClr>
                <a:schemeClr val="dk1"/>
              </a:buClr>
              <a:buSzPts val="1800"/>
              <a:buChar char="•"/>
              <a:defRPr/>
            </a:lvl4pPr>
            <a:lvl5pPr marL="2286000" lvl="4" indent="-342900" algn="l">
              <a:lnSpc>
                <a:spcPct val="90000"/>
              </a:lnSpc>
              <a:spcBef>
                <a:spcPts val="700"/>
              </a:spcBef>
              <a:spcAft>
                <a:spcPts val="0"/>
              </a:spcAft>
              <a:buClr>
                <a:schemeClr val="dk1"/>
              </a:buClr>
              <a:buSzPts val="1800"/>
              <a:buChar char="•"/>
              <a:defRPr/>
            </a:lvl5pPr>
            <a:lvl6pPr marL="2743200" lvl="5" indent="-342900" algn="l">
              <a:lnSpc>
                <a:spcPct val="90000"/>
              </a:lnSpc>
              <a:spcBef>
                <a:spcPts val="700"/>
              </a:spcBef>
              <a:spcAft>
                <a:spcPts val="0"/>
              </a:spcAft>
              <a:buClr>
                <a:schemeClr val="dk1"/>
              </a:buClr>
              <a:buSzPts val="1800"/>
              <a:buChar char="•"/>
              <a:defRPr/>
            </a:lvl6pPr>
            <a:lvl7pPr marL="3200400" lvl="6" indent="-342900" algn="l">
              <a:lnSpc>
                <a:spcPct val="90000"/>
              </a:lnSpc>
              <a:spcBef>
                <a:spcPts val="700"/>
              </a:spcBef>
              <a:spcAft>
                <a:spcPts val="0"/>
              </a:spcAft>
              <a:buClr>
                <a:schemeClr val="dk1"/>
              </a:buClr>
              <a:buSzPts val="1800"/>
              <a:buChar char="•"/>
              <a:defRPr/>
            </a:lvl7pPr>
            <a:lvl8pPr marL="3657600" lvl="7" indent="-342900" algn="l">
              <a:lnSpc>
                <a:spcPct val="90000"/>
              </a:lnSpc>
              <a:spcBef>
                <a:spcPts val="700"/>
              </a:spcBef>
              <a:spcAft>
                <a:spcPts val="0"/>
              </a:spcAft>
              <a:buClr>
                <a:schemeClr val="dk1"/>
              </a:buClr>
              <a:buSzPts val="1800"/>
              <a:buChar char="•"/>
              <a:defRPr/>
            </a:lvl8pPr>
            <a:lvl9pPr marL="4114800" lvl="8" indent="-342900" algn="l">
              <a:lnSpc>
                <a:spcPct val="90000"/>
              </a:lnSpc>
              <a:spcBef>
                <a:spcPts val="700"/>
              </a:spcBef>
              <a:spcAft>
                <a:spcPts val="0"/>
              </a:spcAft>
              <a:buClr>
                <a:schemeClr val="dk1"/>
              </a:buClr>
              <a:buSzPts val="1800"/>
              <a:buChar char="•"/>
              <a:defRPr/>
            </a:lvl9pPr>
          </a:lstStyle>
          <a:p>
            <a:endParaRPr/>
          </a:p>
        </p:txBody>
      </p:sp>
      <p:sp>
        <p:nvSpPr>
          <p:cNvPr id="20" name="Google Shape;20;p15"/>
          <p:cNvSpPr txBox="1">
            <a:spLocks noGrp="1"/>
          </p:cNvSpPr>
          <p:nvPr>
            <p:ph type="dt" idx="10"/>
          </p:nvPr>
        </p:nvSpPr>
        <p:spPr>
          <a:xfrm>
            <a:off x="880110" y="8898892"/>
            <a:ext cx="2880360" cy="51117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5"/>
          <p:cNvSpPr txBox="1">
            <a:spLocks noGrp="1"/>
          </p:cNvSpPr>
          <p:nvPr>
            <p:ph type="ftr" idx="11"/>
          </p:nvPr>
        </p:nvSpPr>
        <p:spPr>
          <a:xfrm>
            <a:off x="4240530" y="8898892"/>
            <a:ext cx="4320540" cy="51117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5"/>
          <p:cNvSpPr txBox="1">
            <a:spLocks noGrp="1"/>
          </p:cNvSpPr>
          <p:nvPr>
            <p:ph type="sldNum" idx="12"/>
          </p:nvPr>
        </p:nvSpPr>
        <p:spPr>
          <a:xfrm>
            <a:off x="9041130" y="8898892"/>
            <a:ext cx="2880360" cy="5111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6"/>
          <p:cNvSpPr txBox="1">
            <a:spLocks noGrp="1"/>
          </p:cNvSpPr>
          <p:nvPr>
            <p:ph type="title"/>
          </p:nvPr>
        </p:nvSpPr>
        <p:spPr>
          <a:xfrm>
            <a:off x="873443" y="2393635"/>
            <a:ext cx="11041380" cy="399383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8400"/>
              <a:buFont typeface="Calibri"/>
              <a:buNone/>
              <a:defRPr sz="8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6"/>
          <p:cNvSpPr txBox="1">
            <a:spLocks noGrp="1"/>
          </p:cNvSpPr>
          <p:nvPr>
            <p:ph type="body" idx="1"/>
          </p:nvPr>
        </p:nvSpPr>
        <p:spPr>
          <a:xfrm>
            <a:off x="873443" y="6425250"/>
            <a:ext cx="11041380" cy="21002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400"/>
              </a:spcBef>
              <a:spcAft>
                <a:spcPts val="0"/>
              </a:spcAft>
              <a:buClr>
                <a:schemeClr val="dk1"/>
              </a:buClr>
              <a:buSzPts val="3360"/>
              <a:buNone/>
              <a:defRPr sz="3359">
                <a:solidFill>
                  <a:schemeClr val="dk1"/>
                </a:solidFill>
              </a:defRPr>
            </a:lvl1pPr>
            <a:lvl2pPr marL="914400" lvl="1" indent="-228600" algn="l">
              <a:lnSpc>
                <a:spcPct val="90000"/>
              </a:lnSpc>
              <a:spcBef>
                <a:spcPts val="700"/>
              </a:spcBef>
              <a:spcAft>
                <a:spcPts val="0"/>
              </a:spcAft>
              <a:buClr>
                <a:srgbClr val="888888"/>
              </a:buClr>
              <a:buSzPts val="2800"/>
              <a:buNone/>
              <a:defRPr sz="2800">
                <a:solidFill>
                  <a:srgbClr val="888888"/>
                </a:solidFill>
              </a:defRPr>
            </a:lvl2pPr>
            <a:lvl3pPr marL="1371600" lvl="2" indent="-228600" algn="l">
              <a:lnSpc>
                <a:spcPct val="90000"/>
              </a:lnSpc>
              <a:spcBef>
                <a:spcPts val="700"/>
              </a:spcBef>
              <a:spcAft>
                <a:spcPts val="0"/>
              </a:spcAft>
              <a:buClr>
                <a:srgbClr val="888888"/>
              </a:buClr>
              <a:buSzPts val="2520"/>
              <a:buNone/>
              <a:defRPr sz="2520">
                <a:solidFill>
                  <a:srgbClr val="888888"/>
                </a:solidFill>
              </a:defRPr>
            </a:lvl3pPr>
            <a:lvl4pPr marL="1828800" lvl="3" indent="-228600" algn="l">
              <a:lnSpc>
                <a:spcPct val="90000"/>
              </a:lnSpc>
              <a:spcBef>
                <a:spcPts val="700"/>
              </a:spcBef>
              <a:spcAft>
                <a:spcPts val="0"/>
              </a:spcAft>
              <a:buClr>
                <a:srgbClr val="888888"/>
              </a:buClr>
              <a:buSzPts val="2240"/>
              <a:buNone/>
              <a:defRPr sz="2240">
                <a:solidFill>
                  <a:srgbClr val="888888"/>
                </a:solidFill>
              </a:defRPr>
            </a:lvl4pPr>
            <a:lvl5pPr marL="2286000" lvl="4" indent="-228600" algn="l">
              <a:lnSpc>
                <a:spcPct val="90000"/>
              </a:lnSpc>
              <a:spcBef>
                <a:spcPts val="700"/>
              </a:spcBef>
              <a:spcAft>
                <a:spcPts val="0"/>
              </a:spcAft>
              <a:buClr>
                <a:srgbClr val="888888"/>
              </a:buClr>
              <a:buSzPts val="2240"/>
              <a:buNone/>
              <a:defRPr sz="2240">
                <a:solidFill>
                  <a:srgbClr val="888888"/>
                </a:solidFill>
              </a:defRPr>
            </a:lvl5pPr>
            <a:lvl6pPr marL="2743200" lvl="5" indent="-228600" algn="l">
              <a:lnSpc>
                <a:spcPct val="90000"/>
              </a:lnSpc>
              <a:spcBef>
                <a:spcPts val="700"/>
              </a:spcBef>
              <a:spcAft>
                <a:spcPts val="0"/>
              </a:spcAft>
              <a:buClr>
                <a:srgbClr val="888888"/>
              </a:buClr>
              <a:buSzPts val="2240"/>
              <a:buNone/>
              <a:defRPr sz="2240">
                <a:solidFill>
                  <a:srgbClr val="888888"/>
                </a:solidFill>
              </a:defRPr>
            </a:lvl6pPr>
            <a:lvl7pPr marL="3200400" lvl="6" indent="-228600" algn="l">
              <a:lnSpc>
                <a:spcPct val="90000"/>
              </a:lnSpc>
              <a:spcBef>
                <a:spcPts val="700"/>
              </a:spcBef>
              <a:spcAft>
                <a:spcPts val="0"/>
              </a:spcAft>
              <a:buClr>
                <a:srgbClr val="888888"/>
              </a:buClr>
              <a:buSzPts val="2240"/>
              <a:buNone/>
              <a:defRPr sz="2240">
                <a:solidFill>
                  <a:srgbClr val="888888"/>
                </a:solidFill>
              </a:defRPr>
            </a:lvl7pPr>
            <a:lvl8pPr marL="3657600" lvl="7" indent="-228600" algn="l">
              <a:lnSpc>
                <a:spcPct val="90000"/>
              </a:lnSpc>
              <a:spcBef>
                <a:spcPts val="700"/>
              </a:spcBef>
              <a:spcAft>
                <a:spcPts val="0"/>
              </a:spcAft>
              <a:buClr>
                <a:srgbClr val="888888"/>
              </a:buClr>
              <a:buSzPts val="2240"/>
              <a:buNone/>
              <a:defRPr sz="2240">
                <a:solidFill>
                  <a:srgbClr val="888888"/>
                </a:solidFill>
              </a:defRPr>
            </a:lvl8pPr>
            <a:lvl9pPr marL="4114800" lvl="8" indent="-228600" algn="l">
              <a:lnSpc>
                <a:spcPct val="90000"/>
              </a:lnSpc>
              <a:spcBef>
                <a:spcPts val="700"/>
              </a:spcBef>
              <a:spcAft>
                <a:spcPts val="0"/>
              </a:spcAft>
              <a:buClr>
                <a:srgbClr val="888888"/>
              </a:buClr>
              <a:buSzPts val="2240"/>
              <a:buNone/>
              <a:defRPr sz="2240">
                <a:solidFill>
                  <a:srgbClr val="888888"/>
                </a:solidFill>
              </a:defRPr>
            </a:lvl9pPr>
          </a:lstStyle>
          <a:p>
            <a:endParaRPr/>
          </a:p>
        </p:txBody>
      </p:sp>
      <p:sp>
        <p:nvSpPr>
          <p:cNvPr id="26" name="Google Shape;26;p16"/>
          <p:cNvSpPr txBox="1">
            <a:spLocks noGrp="1"/>
          </p:cNvSpPr>
          <p:nvPr>
            <p:ph type="dt" idx="10"/>
          </p:nvPr>
        </p:nvSpPr>
        <p:spPr>
          <a:xfrm>
            <a:off x="880110" y="8898892"/>
            <a:ext cx="2880360" cy="51117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6"/>
          <p:cNvSpPr txBox="1">
            <a:spLocks noGrp="1"/>
          </p:cNvSpPr>
          <p:nvPr>
            <p:ph type="ftr" idx="11"/>
          </p:nvPr>
        </p:nvSpPr>
        <p:spPr>
          <a:xfrm>
            <a:off x="4240530" y="8898892"/>
            <a:ext cx="4320540" cy="51117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6"/>
          <p:cNvSpPr txBox="1">
            <a:spLocks noGrp="1"/>
          </p:cNvSpPr>
          <p:nvPr>
            <p:ph type="sldNum" idx="12"/>
          </p:nvPr>
        </p:nvSpPr>
        <p:spPr>
          <a:xfrm>
            <a:off x="9041130" y="8898892"/>
            <a:ext cx="2880360" cy="5111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7"/>
          <p:cNvSpPr txBox="1">
            <a:spLocks noGrp="1"/>
          </p:cNvSpPr>
          <p:nvPr>
            <p:ph type="title"/>
          </p:nvPr>
        </p:nvSpPr>
        <p:spPr>
          <a:xfrm>
            <a:off x="880110" y="511177"/>
            <a:ext cx="11041380" cy="18557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7"/>
          <p:cNvSpPr txBox="1">
            <a:spLocks noGrp="1"/>
          </p:cNvSpPr>
          <p:nvPr>
            <p:ph type="body" idx="1"/>
          </p:nvPr>
        </p:nvSpPr>
        <p:spPr>
          <a:xfrm>
            <a:off x="880110" y="2555875"/>
            <a:ext cx="5440680" cy="609187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400"/>
              </a:spcBef>
              <a:spcAft>
                <a:spcPts val="0"/>
              </a:spcAft>
              <a:buClr>
                <a:schemeClr val="dk1"/>
              </a:buClr>
              <a:buSzPts val="1800"/>
              <a:buChar char="•"/>
              <a:defRPr/>
            </a:lvl1pPr>
            <a:lvl2pPr marL="914400" lvl="1" indent="-342900" algn="l">
              <a:lnSpc>
                <a:spcPct val="90000"/>
              </a:lnSpc>
              <a:spcBef>
                <a:spcPts val="700"/>
              </a:spcBef>
              <a:spcAft>
                <a:spcPts val="0"/>
              </a:spcAft>
              <a:buClr>
                <a:schemeClr val="dk1"/>
              </a:buClr>
              <a:buSzPts val="1800"/>
              <a:buChar char="•"/>
              <a:defRPr/>
            </a:lvl2pPr>
            <a:lvl3pPr marL="1371600" lvl="2" indent="-342900" algn="l">
              <a:lnSpc>
                <a:spcPct val="90000"/>
              </a:lnSpc>
              <a:spcBef>
                <a:spcPts val="700"/>
              </a:spcBef>
              <a:spcAft>
                <a:spcPts val="0"/>
              </a:spcAft>
              <a:buClr>
                <a:schemeClr val="dk1"/>
              </a:buClr>
              <a:buSzPts val="1800"/>
              <a:buChar char="•"/>
              <a:defRPr/>
            </a:lvl3pPr>
            <a:lvl4pPr marL="1828800" lvl="3" indent="-342900" algn="l">
              <a:lnSpc>
                <a:spcPct val="90000"/>
              </a:lnSpc>
              <a:spcBef>
                <a:spcPts val="700"/>
              </a:spcBef>
              <a:spcAft>
                <a:spcPts val="0"/>
              </a:spcAft>
              <a:buClr>
                <a:schemeClr val="dk1"/>
              </a:buClr>
              <a:buSzPts val="1800"/>
              <a:buChar char="•"/>
              <a:defRPr/>
            </a:lvl4pPr>
            <a:lvl5pPr marL="2286000" lvl="4" indent="-342900" algn="l">
              <a:lnSpc>
                <a:spcPct val="90000"/>
              </a:lnSpc>
              <a:spcBef>
                <a:spcPts val="700"/>
              </a:spcBef>
              <a:spcAft>
                <a:spcPts val="0"/>
              </a:spcAft>
              <a:buClr>
                <a:schemeClr val="dk1"/>
              </a:buClr>
              <a:buSzPts val="1800"/>
              <a:buChar char="•"/>
              <a:defRPr/>
            </a:lvl5pPr>
            <a:lvl6pPr marL="2743200" lvl="5" indent="-342900" algn="l">
              <a:lnSpc>
                <a:spcPct val="90000"/>
              </a:lnSpc>
              <a:spcBef>
                <a:spcPts val="700"/>
              </a:spcBef>
              <a:spcAft>
                <a:spcPts val="0"/>
              </a:spcAft>
              <a:buClr>
                <a:schemeClr val="dk1"/>
              </a:buClr>
              <a:buSzPts val="1800"/>
              <a:buChar char="•"/>
              <a:defRPr/>
            </a:lvl6pPr>
            <a:lvl7pPr marL="3200400" lvl="6" indent="-342900" algn="l">
              <a:lnSpc>
                <a:spcPct val="90000"/>
              </a:lnSpc>
              <a:spcBef>
                <a:spcPts val="700"/>
              </a:spcBef>
              <a:spcAft>
                <a:spcPts val="0"/>
              </a:spcAft>
              <a:buClr>
                <a:schemeClr val="dk1"/>
              </a:buClr>
              <a:buSzPts val="1800"/>
              <a:buChar char="•"/>
              <a:defRPr/>
            </a:lvl7pPr>
            <a:lvl8pPr marL="3657600" lvl="7" indent="-342900" algn="l">
              <a:lnSpc>
                <a:spcPct val="90000"/>
              </a:lnSpc>
              <a:spcBef>
                <a:spcPts val="700"/>
              </a:spcBef>
              <a:spcAft>
                <a:spcPts val="0"/>
              </a:spcAft>
              <a:buClr>
                <a:schemeClr val="dk1"/>
              </a:buClr>
              <a:buSzPts val="1800"/>
              <a:buChar char="•"/>
              <a:defRPr/>
            </a:lvl8pPr>
            <a:lvl9pPr marL="4114800" lvl="8" indent="-342900" algn="l">
              <a:lnSpc>
                <a:spcPct val="90000"/>
              </a:lnSpc>
              <a:spcBef>
                <a:spcPts val="700"/>
              </a:spcBef>
              <a:spcAft>
                <a:spcPts val="0"/>
              </a:spcAft>
              <a:buClr>
                <a:schemeClr val="dk1"/>
              </a:buClr>
              <a:buSzPts val="1800"/>
              <a:buChar char="•"/>
              <a:defRPr/>
            </a:lvl9pPr>
          </a:lstStyle>
          <a:p>
            <a:endParaRPr/>
          </a:p>
        </p:txBody>
      </p:sp>
      <p:sp>
        <p:nvSpPr>
          <p:cNvPr id="32" name="Google Shape;32;p17"/>
          <p:cNvSpPr txBox="1">
            <a:spLocks noGrp="1"/>
          </p:cNvSpPr>
          <p:nvPr>
            <p:ph type="body" idx="2"/>
          </p:nvPr>
        </p:nvSpPr>
        <p:spPr>
          <a:xfrm>
            <a:off x="6480810" y="2555875"/>
            <a:ext cx="5440680" cy="609187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400"/>
              </a:spcBef>
              <a:spcAft>
                <a:spcPts val="0"/>
              </a:spcAft>
              <a:buClr>
                <a:schemeClr val="dk1"/>
              </a:buClr>
              <a:buSzPts val="1800"/>
              <a:buChar char="•"/>
              <a:defRPr/>
            </a:lvl1pPr>
            <a:lvl2pPr marL="914400" lvl="1" indent="-342900" algn="l">
              <a:lnSpc>
                <a:spcPct val="90000"/>
              </a:lnSpc>
              <a:spcBef>
                <a:spcPts val="700"/>
              </a:spcBef>
              <a:spcAft>
                <a:spcPts val="0"/>
              </a:spcAft>
              <a:buClr>
                <a:schemeClr val="dk1"/>
              </a:buClr>
              <a:buSzPts val="1800"/>
              <a:buChar char="•"/>
              <a:defRPr/>
            </a:lvl2pPr>
            <a:lvl3pPr marL="1371600" lvl="2" indent="-342900" algn="l">
              <a:lnSpc>
                <a:spcPct val="90000"/>
              </a:lnSpc>
              <a:spcBef>
                <a:spcPts val="700"/>
              </a:spcBef>
              <a:spcAft>
                <a:spcPts val="0"/>
              </a:spcAft>
              <a:buClr>
                <a:schemeClr val="dk1"/>
              </a:buClr>
              <a:buSzPts val="1800"/>
              <a:buChar char="•"/>
              <a:defRPr/>
            </a:lvl3pPr>
            <a:lvl4pPr marL="1828800" lvl="3" indent="-342900" algn="l">
              <a:lnSpc>
                <a:spcPct val="90000"/>
              </a:lnSpc>
              <a:spcBef>
                <a:spcPts val="700"/>
              </a:spcBef>
              <a:spcAft>
                <a:spcPts val="0"/>
              </a:spcAft>
              <a:buClr>
                <a:schemeClr val="dk1"/>
              </a:buClr>
              <a:buSzPts val="1800"/>
              <a:buChar char="•"/>
              <a:defRPr/>
            </a:lvl4pPr>
            <a:lvl5pPr marL="2286000" lvl="4" indent="-342900" algn="l">
              <a:lnSpc>
                <a:spcPct val="90000"/>
              </a:lnSpc>
              <a:spcBef>
                <a:spcPts val="700"/>
              </a:spcBef>
              <a:spcAft>
                <a:spcPts val="0"/>
              </a:spcAft>
              <a:buClr>
                <a:schemeClr val="dk1"/>
              </a:buClr>
              <a:buSzPts val="1800"/>
              <a:buChar char="•"/>
              <a:defRPr/>
            </a:lvl5pPr>
            <a:lvl6pPr marL="2743200" lvl="5" indent="-342900" algn="l">
              <a:lnSpc>
                <a:spcPct val="90000"/>
              </a:lnSpc>
              <a:spcBef>
                <a:spcPts val="700"/>
              </a:spcBef>
              <a:spcAft>
                <a:spcPts val="0"/>
              </a:spcAft>
              <a:buClr>
                <a:schemeClr val="dk1"/>
              </a:buClr>
              <a:buSzPts val="1800"/>
              <a:buChar char="•"/>
              <a:defRPr/>
            </a:lvl6pPr>
            <a:lvl7pPr marL="3200400" lvl="6" indent="-342900" algn="l">
              <a:lnSpc>
                <a:spcPct val="90000"/>
              </a:lnSpc>
              <a:spcBef>
                <a:spcPts val="700"/>
              </a:spcBef>
              <a:spcAft>
                <a:spcPts val="0"/>
              </a:spcAft>
              <a:buClr>
                <a:schemeClr val="dk1"/>
              </a:buClr>
              <a:buSzPts val="1800"/>
              <a:buChar char="•"/>
              <a:defRPr/>
            </a:lvl7pPr>
            <a:lvl8pPr marL="3657600" lvl="7" indent="-342900" algn="l">
              <a:lnSpc>
                <a:spcPct val="90000"/>
              </a:lnSpc>
              <a:spcBef>
                <a:spcPts val="700"/>
              </a:spcBef>
              <a:spcAft>
                <a:spcPts val="0"/>
              </a:spcAft>
              <a:buClr>
                <a:schemeClr val="dk1"/>
              </a:buClr>
              <a:buSzPts val="1800"/>
              <a:buChar char="•"/>
              <a:defRPr/>
            </a:lvl8pPr>
            <a:lvl9pPr marL="4114800" lvl="8" indent="-342900" algn="l">
              <a:lnSpc>
                <a:spcPct val="90000"/>
              </a:lnSpc>
              <a:spcBef>
                <a:spcPts val="700"/>
              </a:spcBef>
              <a:spcAft>
                <a:spcPts val="0"/>
              </a:spcAft>
              <a:buClr>
                <a:schemeClr val="dk1"/>
              </a:buClr>
              <a:buSzPts val="1800"/>
              <a:buChar char="•"/>
              <a:defRPr/>
            </a:lvl9pPr>
          </a:lstStyle>
          <a:p>
            <a:endParaRPr/>
          </a:p>
        </p:txBody>
      </p:sp>
      <p:sp>
        <p:nvSpPr>
          <p:cNvPr id="33" name="Google Shape;33;p17"/>
          <p:cNvSpPr txBox="1">
            <a:spLocks noGrp="1"/>
          </p:cNvSpPr>
          <p:nvPr>
            <p:ph type="dt" idx="10"/>
          </p:nvPr>
        </p:nvSpPr>
        <p:spPr>
          <a:xfrm>
            <a:off x="880110" y="8898892"/>
            <a:ext cx="2880360" cy="51117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7"/>
          <p:cNvSpPr txBox="1">
            <a:spLocks noGrp="1"/>
          </p:cNvSpPr>
          <p:nvPr>
            <p:ph type="ftr" idx="11"/>
          </p:nvPr>
        </p:nvSpPr>
        <p:spPr>
          <a:xfrm>
            <a:off x="4240530" y="8898892"/>
            <a:ext cx="4320540" cy="51117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7"/>
          <p:cNvSpPr txBox="1">
            <a:spLocks noGrp="1"/>
          </p:cNvSpPr>
          <p:nvPr>
            <p:ph type="sldNum" idx="12"/>
          </p:nvPr>
        </p:nvSpPr>
        <p:spPr>
          <a:xfrm>
            <a:off x="9041130" y="8898892"/>
            <a:ext cx="2880360" cy="5111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8"/>
          <p:cNvSpPr txBox="1">
            <a:spLocks noGrp="1"/>
          </p:cNvSpPr>
          <p:nvPr>
            <p:ph type="title"/>
          </p:nvPr>
        </p:nvSpPr>
        <p:spPr>
          <a:xfrm>
            <a:off x="881777" y="511177"/>
            <a:ext cx="11041380" cy="18557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8"/>
          <p:cNvSpPr txBox="1">
            <a:spLocks noGrp="1"/>
          </p:cNvSpPr>
          <p:nvPr>
            <p:ph type="body" idx="1"/>
          </p:nvPr>
        </p:nvSpPr>
        <p:spPr>
          <a:xfrm>
            <a:off x="881779" y="2353628"/>
            <a:ext cx="5415676" cy="115347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400"/>
              </a:spcBef>
              <a:spcAft>
                <a:spcPts val="0"/>
              </a:spcAft>
              <a:buClr>
                <a:schemeClr val="dk1"/>
              </a:buClr>
              <a:buSzPts val="3360"/>
              <a:buNone/>
              <a:defRPr sz="3359" b="1"/>
            </a:lvl1pPr>
            <a:lvl2pPr marL="914400" lvl="1" indent="-228600" algn="l">
              <a:lnSpc>
                <a:spcPct val="90000"/>
              </a:lnSpc>
              <a:spcBef>
                <a:spcPts val="700"/>
              </a:spcBef>
              <a:spcAft>
                <a:spcPts val="0"/>
              </a:spcAft>
              <a:buClr>
                <a:schemeClr val="dk1"/>
              </a:buClr>
              <a:buSzPts val="2800"/>
              <a:buNone/>
              <a:defRPr sz="2800" b="1"/>
            </a:lvl2pPr>
            <a:lvl3pPr marL="1371600" lvl="2" indent="-228600" algn="l">
              <a:lnSpc>
                <a:spcPct val="90000"/>
              </a:lnSpc>
              <a:spcBef>
                <a:spcPts val="700"/>
              </a:spcBef>
              <a:spcAft>
                <a:spcPts val="0"/>
              </a:spcAft>
              <a:buClr>
                <a:schemeClr val="dk1"/>
              </a:buClr>
              <a:buSzPts val="2520"/>
              <a:buNone/>
              <a:defRPr sz="2520" b="1"/>
            </a:lvl3pPr>
            <a:lvl4pPr marL="1828800" lvl="3" indent="-228600" algn="l">
              <a:lnSpc>
                <a:spcPct val="90000"/>
              </a:lnSpc>
              <a:spcBef>
                <a:spcPts val="700"/>
              </a:spcBef>
              <a:spcAft>
                <a:spcPts val="0"/>
              </a:spcAft>
              <a:buClr>
                <a:schemeClr val="dk1"/>
              </a:buClr>
              <a:buSzPts val="2240"/>
              <a:buNone/>
              <a:defRPr sz="2240" b="1"/>
            </a:lvl4pPr>
            <a:lvl5pPr marL="2286000" lvl="4" indent="-228600" algn="l">
              <a:lnSpc>
                <a:spcPct val="90000"/>
              </a:lnSpc>
              <a:spcBef>
                <a:spcPts val="700"/>
              </a:spcBef>
              <a:spcAft>
                <a:spcPts val="0"/>
              </a:spcAft>
              <a:buClr>
                <a:schemeClr val="dk1"/>
              </a:buClr>
              <a:buSzPts val="2240"/>
              <a:buNone/>
              <a:defRPr sz="2240" b="1"/>
            </a:lvl5pPr>
            <a:lvl6pPr marL="2743200" lvl="5" indent="-228600" algn="l">
              <a:lnSpc>
                <a:spcPct val="90000"/>
              </a:lnSpc>
              <a:spcBef>
                <a:spcPts val="700"/>
              </a:spcBef>
              <a:spcAft>
                <a:spcPts val="0"/>
              </a:spcAft>
              <a:buClr>
                <a:schemeClr val="dk1"/>
              </a:buClr>
              <a:buSzPts val="2240"/>
              <a:buNone/>
              <a:defRPr sz="2240" b="1"/>
            </a:lvl6pPr>
            <a:lvl7pPr marL="3200400" lvl="6" indent="-228600" algn="l">
              <a:lnSpc>
                <a:spcPct val="90000"/>
              </a:lnSpc>
              <a:spcBef>
                <a:spcPts val="700"/>
              </a:spcBef>
              <a:spcAft>
                <a:spcPts val="0"/>
              </a:spcAft>
              <a:buClr>
                <a:schemeClr val="dk1"/>
              </a:buClr>
              <a:buSzPts val="2240"/>
              <a:buNone/>
              <a:defRPr sz="2240" b="1"/>
            </a:lvl7pPr>
            <a:lvl8pPr marL="3657600" lvl="7" indent="-228600" algn="l">
              <a:lnSpc>
                <a:spcPct val="90000"/>
              </a:lnSpc>
              <a:spcBef>
                <a:spcPts val="700"/>
              </a:spcBef>
              <a:spcAft>
                <a:spcPts val="0"/>
              </a:spcAft>
              <a:buClr>
                <a:schemeClr val="dk1"/>
              </a:buClr>
              <a:buSzPts val="2240"/>
              <a:buNone/>
              <a:defRPr sz="2240" b="1"/>
            </a:lvl8pPr>
            <a:lvl9pPr marL="4114800" lvl="8" indent="-228600" algn="l">
              <a:lnSpc>
                <a:spcPct val="90000"/>
              </a:lnSpc>
              <a:spcBef>
                <a:spcPts val="700"/>
              </a:spcBef>
              <a:spcAft>
                <a:spcPts val="0"/>
              </a:spcAft>
              <a:buClr>
                <a:schemeClr val="dk1"/>
              </a:buClr>
              <a:buSzPts val="2240"/>
              <a:buNone/>
              <a:defRPr sz="2240" b="1"/>
            </a:lvl9pPr>
          </a:lstStyle>
          <a:p>
            <a:endParaRPr/>
          </a:p>
        </p:txBody>
      </p:sp>
      <p:sp>
        <p:nvSpPr>
          <p:cNvPr id="39" name="Google Shape;39;p18"/>
          <p:cNvSpPr txBox="1">
            <a:spLocks noGrp="1"/>
          </p:cNvSpPr>
          <p:nvPr>
            <p:ph type="body" idx="2"/>
          </p:nvPr>
        </p:nvSpPr>
        <p:spPr>
          <a:xfrm>
            <a:off x="881779" y="3507105"/>
            <a:ext cx="5415676" cy="51584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400"/>
              </a:spcBef>
              <a:spcAft>
                <a:spcPts val="0"/>
              </a:spcAft>
              <a:buClr>
                <a:schemeClr val="dk1"/>
              </a:buClr>
              <a:buSzPts val="1800"/>
              <a:buChar char="•"/>
              <a:defRPr/>
            </a:lvl1pPr>
            <a:lvl2pPr marL="914400" lvl="1" indent="-342900" algn="l">
              <a:lnSpc>
                <a:spcPct val="90000"/>
              </a:lnSpc>
              <a:spcBef>
                <a:spcPts val="700"/>
              </a:spcBef>
              <a:spcAft>
                <a:spcPts val="0"/>
              </a:spcAft>
              <a:buClr>
                <a:schemeClr val="dk1"/>
              </a:buClr>
              <a:buSzPts val="1800"/>
              <a:buChar char="•"/>
              <a:defRPr/>
            </a:lvl2pPr>
            <a:lvl3pPr marL="1371600" lvl="2" indent="-342900" algn="l">
              <a:lnSpc>
                <a:spcPct val="90000"/>
              </a:lnSpc>
              <a:spcBef>
                <a:spcPts val="700"/>
              </a:spcBef>
              <a:spcAft>
                <a:spcPts val="0"/>
              </a:spcAft>
              <a:buClr>
                <a:schemeClr val="dk1"/>
              </a:buClr>
              <a:buSzPts val="1800"/>
              <a:buChar char="•"/>
              <a:defRPr/>
            </a:lvl3pPr>
            <a:lvl4pPr marL="1828800" lvl="3" indent="-342900" algn="l">
              <a:lnSpc>
                <a:spcPct val="90000"/>
              </a:lnSpc>
              <a:spcBef>
                <a:spcPts val="700"/>
              </a:spcBef>
              <a:spcAft>
                <a:spcPts val="0"/>
              </a:spcAft>
              <a:buClr>
                <a:schemeClr val="dk1"/>
              </a:buClr>
              <a:buSzPts val="1800"/>
              <a:buChar char="•"/>
              <a:defRPr/>
            </a:lvl4pPr>
            <a:lvl5pPr marL="2286000" lvl="4" indent="-342900" algn="l">
              <a:lnSpc>
                <a:spcPct val="90000"/>
              </a:lnSpc>
              <a:spcBef>
                <a:spcPts val="700"/>
              </a:spcBef>
              <a:spcAft>
                <a:spcPts val="0"/>
              </a:spcAft>
              <a:buClr>
                <a:schemeClr val="dk1"/>
              </a:buClr>
              <a:buSzPts val="1800"/>
              <a:buChar char="•"/>
              <a:defRPr/>
            </a:lvl5pPr>
            <a:lvl6pPr marL="2743200" lvl="5" indent="-342900" algn="l">
              <a:lnSpc>
                <a:spcPct val="90000"/>
              </a:lnSpc>
              <a:spcBef>
                <a:spcPts val="700"/>
              </a:spcBef>
              <a:spcAft>
                <a:spcPts val="0"/>
              </a:spcAft>
              <a:buClr>
                <a:schemeClr val="dk1"/>
              </a:buClr>
              <a:buSzPts val="1800"/>
              <a:buChar char="•"/>
              <a:defRPr/>
            </a:lvl6pPr>
            <a:lvl7pPr marL="3200400" lvl="6" indent="-342900" algn="l">
              <a:lnSpc>
                <a:spcPct val="90000"/>
              </a:lnSpc>
              <a:spcBef>
                <a:spcPts val="700"/>
              </a:spcBef>
              <a:spcAft>
                <a:spcPts val="0"/>
              </a:spcAft>
              <a:buClr>
                <a:schemeClr val="dk1"/>
              </a:buClr>
              <a:buSzPts val="1800"/>
              <a:buChar char="•"/>
              <a:defRPr/>
            </a:lvl7pPr>
            <a:lvl8pPr marL="3657600" lvl="7" indent="-342900" algn="l">
              <a:lnSpc>
                <a:spcPct val="90000"/>
              </a:lnSpc>
              <a:spcBef>
                <a:spcPts val="700"/>
              </a:spcBef>
              <a:spcAft>
                <a:spcPts val="0"/>
              </a:spcAft>
              <a:buClr>
                <a:schemeClr val="dk1"/>
              </a:buClr>
              <a:buSzPts val="1800"/>
              <a:buChar char="•"/>
              <a:defRPr/>
            </a:lvl8pPr>
            <a:lvl9pPr marL="4114800" lvl="8" indent="-342900" algn="l">
              <a:lnSpc>
                <a:spcPct val="90000"/>
              </a:lnSpc>
              <a:spcBef>
                <a:spcPts val="700"/>
              </a:spcBef>
              <a:spcAft>
                <a:spcPts val="0"/>
              </a:spcAft>
              <a:buClr>
                <a:schemeClr val="dk1"/>
              </a:buClr>
              <a:buSzPts val="1800"/>
              <a:buChar char="•"/>
              <a:defRPr/>
            </a:lvl9pPr>
          </a:lstStyle>
          <a:p>
            <a:endParaRPr/>
          </a:p>
        </p:txBody>
      </p:sp>
      <p:sp>
        <p:nvSpPr>
          <p:cNvPr id="40" name="Google Shape;40;p18"/>
          <p:cNvSpPr txBox="1">
            <a:spLocks noGrp="1"/>
          </p:cNvSpPr>
          <p:nvPr>
            <p:ph type="body" idx="3"/>
          </p:nvPr>
        </p:nvSpPr>
        <p:spPr>
          <a:xfrm>
            <a:off x="6480811" y="2353628"/>
            <a:ext cx="5442347" cy="1153477"/>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400"/>
              </a:spcBef>
              <a:spcAft>
                <a:spcPts val="0"/>
              </a:spcAft>
              <a:buClr>
                <a:schemeClr val="dk1"/>
              </a:buClr>
              <a:buSzPts val="3360"/>
              <a:buNone/>
              <a:defRPr sz="3359" b="1"/>
            </a:lvl1pPr>
            <a:lvl2pPr marL="914400" lvl="1" indent="-228600" algn="l">
              <a:lnSpc>
                <a:spcPct val="90000"/>
              </a:lnSpc>
              <a:spcBef>
                <a:spcPts val="700"/>
              </a:spcBef>
              <a:spcAft>
                <a:spcPts val="0"/>
              </a:spcAft>
              <a:buClr>
                <a:schemeClr val="dk1"/>
              </a:buClr>
              <a:buSzPts val="2800"/>
              <a:buNone/>
              <a:defRPr sz="2800" b="1"/>
            </a:lvl2pPr>
            <a:lvl3pPr marL="1371600" lvl="2" indent="-228600" algn="l">
              <a:lnSpc>
                <a:spcPct val="90000"/>
              </a:lnSpc>
              <a:spcBef>
                <a:spcPts val="700"/>
              </a:spcBef>
              <a:spcAft>
                <a:spcPts val="0"/>
              </a:spcAft>
              <a:buClr>
                <a:schemeClr val="dk1"/>
              </a:buClr>
              <a:buSzPts val="2520"/>
              <a:buNone/>
              <a:defRPr sz="2520" b="1"/>
            </a:lvl3pPr>
            <a:lvl4pPr marL="1828800" lvl="3" indent="-228600" algn="l">
              <a:lnSpc>
                <a:spcPct val="90000"/>
              </a:lnSpc>
              <a:spcBef>
                <a:spcPts val="700"/>
              </a:spcBef>
              <a:spcAft>
                <a:spcPts val="0"/>
              </a:spcAft>
              <a:buClr>
                <a:schemeClr val="dk1"/>
              </a:buClr>
              <a:buSzPts val="2240"/>
              <a:buNone/>
              <a:defRPr sz="2240" b="1"/>
            </a:lvl4pPr>
            <a:lvl5pPr marL="2286000" lvl="4" indent="-228600" algn="l">
              <a:lnSpc>
                <a:spcPct val="90000"/>
              </a:lnSpc>
              <a:spcBef>
                <a:spcPts val="700"/>
              </a:spcBef>
              <a:spcAft>
                <a:spcPts val="0"/>
              </a:spcAft>
              <a:buClr>
                <a:schemeClr val="dk1"/>
              </a:buClr>
              <a:buSzPts val="2240"/>
              <a:buNone/>
              <a:defRPr sz="2240" b="1"/>
            </a:lvl5pPr>
            <a:lvl6pPr marL="2743200" lvl="5" indent="-228600" algn="l">
              <a:lnSpc>
                <a:spcPct val="90000"/>
              </a:lnSpc>
              <a:spcBef>
                <a:spcPts val="700"/>
              </a:spcBef>
              <a:spcAft>
                <a:spcPts val="0"/>
              </a:spcAft>
              <a:buClr>
                <a:schemeClr val="dk1"/>
              </a:buClr>
              <a:buSzPts val="2240"/>
              <a:buNone/>
              <a:defRPr sz="2240" b="1"/>
            </a:lvl6pPr>
            <a:lvl7pPr marL="3200400" lvl="6" indent="-228600" algn="l">
              <a:lnSpc>
                <a:spcPct val="90000"/>
              </a:lnSpc>
              <a:spcBef>
                <a:spcPts val="700"/>
              </a:spcBef>
              <a:spcAft>
                <a:spcPts val="0"/>
              </a:spcAft>
              <a:buClr>
                <a:schemeClr val="dk1"/>
              </a:buClr>
              <a:buSzPts val="2240"/>
              <a:buNone/>
              <a:defRPr sz="2240" b="1"/>
            </a:lvl7pPr>
            <a:lvl8pPr marL="3657600" lvl="7" indent="-228600" algn="l">
              <a:lnSpc>
                <a:spcPct val="90000"/>
              </a:lnSpc>
              <a:spcBef>
                <a:spcPts val="700"/>
              </a:spcBef>
              <a:spcAft>
                <a:spcPts val="0"/>
              </a:spcAft>
              <a:buClr>
                <a:schemeClr val="dk1"/>
              </a:buClr>
              <a:buSzPts val="2240"/>
              <a:buNone/>
              <a:defRPr sz="2240" b="1"/>
            </a:lvl8pPr>
            <a:lvl9pPr marL="4114800" lvl="8" indent="-228600" algn="l">
              <a:lnSpc>
                <a:spcPct val="90000"/>
              </a:lnSpc>
              <a:spcBef>
                <a:spcPts val="700"/>
              </a:spcBef>
              <a:spcAft>
                <a:spcPts val="0"/>
              </a:spcAft>
              <a:buClr>
                <a:schemeClr val="dk1"/>
              </a:buClr>
              <a:buSzPts val="2240"/>
              <a:buNone/>
              <a:defRPr sz="2240" b="1"/>
            </a:lvl9pPr>
          </a:lstStyle>
          <a:p>
            <a:endParaRPr/>
          </a:p>
        </p:txBody>
      </p:sp>
      <p:sp>
        <p:nvSpPr>
          <p:cNvPr id="41" name="Google Shape;41;p18"/>
          <p:cNvSpPr txBox="1">
            <a:spLocks noGrp="1"/>
          </p:cNvSpPr>
          <p:nvPr>
            <p:ph type="body" idx="4"/>
          </p:nvPr>
        </p:nvSpPr>
        <p:spPr>
          <a:xfrm>
            <a:off x="6480811" y="3507105"/>
            <a:ext cx="5442347" cy="515842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400"/>
              </a:spcBef>
              <a:spcAft>
                <a:spcPts val="0"/>
              </a:spcAft>
              <a:buClr>
                <a:schemeClr val="dk1"/>
              </a:buClr>
              <a:buSzPts val="1800"/>
              <a:buChar char="•"/>
              <a:defRPr/>
            </a:lvl1pPr>
            <a:lvl2pPr marL="914400" lvl="1" indent="-342900" algn="l">
              <a:lnSpc>
                <a:spcPct val="90000"/>
              </a:lnSpc>
              <a:spcBef>
                <a:spcPts val="700"/>
              </a:spcBef>
              <a:spcAft>
                <a:spcPts val="0"/>
              </a:spcAft>
              <a:buClr>
                <a:schemeClr val="dk1"/>
              </a:buClr>
              <a:buSzPts val="1800"/>
              <a:buChar char="•"/>
              <a:defRPr/>
            </a:lvl2pPr>
            <a:lvl3pPr marL="1371600" lvl="2" indent="-342900" algn="l">
              <a:lnSpc>
                <a:spcPct val="90000"/>
              </a:lnSpc>
              <a:spcBef>
                <a:spcPts val="700"/>
              </a:spcBef>
              <a:spcAft>
                <a:spcPts val="0"/>
              </a:spcAft>
              <a:buClr>
                <a:schemeClr val="dk1"/>
              </a:buClr>
              <a:buSzPts val="1800"/>
              <a:buChar char="•"/>
              <a:defRPr/>
            </a:lvl3pPr>
            <a:lvl4pPr marL="1828800" lvl="3" indent="-342900" algn="l">
              <a:lnSpc>
                <a:spcPct val="90000"/>
              </a:lnSpc>
              <a:spcBef>
                <a:spcPts val="700"/>
              </a:spcBef>
              <a:spcAft>
                <a:spcPts val="0"/>
              </a:spcAft>
              <a:buClr>
                <a:schemeClr val="dk1"/>
              </a:buClr>
              <a:buSzPts val="1800"/>
              <a:buChar char="•"/>
              <a:defRPr/>
            </a:lvl4pPr>
            <a:lvl5pPr marL="2286000" lvl="4" indent="-342900" algn="l">
              <a:lnSpc>
                <a:spcPct val="90000"/>
              </a:lnSpc>
              <a:spcBef>
                <a:spcPts val="700"/>
              </a:spcBef>
              <a:spcAft>
                <a:spcPts val="0"/>
              </a:spcAft>
              <a:buClr>
                <a:schemeClr val="dk1"/>
              </a:buClr>
              <a:buSzPts val="1800"/>
              <a:buChar char="•"/>
              <a:defRPr/>
            </a:lvl5pPr>
            <a:lvl6pPr marL="2743200" lvl="5" indent="-342900" algn="l">
              <a:lnSpc>
                <a:spcPct val="90000"/>
              </a:lnSpc>
              <a:spcBef>
                <a:spcPts val="700"/>
              </a:spcBef>
              <a:spcAft>
                <a:spcPts val="0"/>
              </a:spcAft>
              <a:buClr>
                <a:schemeClr val="dk1"/>
              </a:buClr>
              <a:buSzPts val="1800"/>
              <a:buChar char="•"/>
              <a:defRPr/>
            </a:lvl6pPr>
            <a:lvl7pPr marL="3200400" lvl="6" indent="-342900" algn="l">
              <a:lnSpc>
                <a:spcPct val="90000"/>
              </a:lnSpc>
              <a:spcBef>
                <a:spcPts val="700"/>
              </a:spcBef>
              <a:spcAft>
                <a:spcPts val="0"/>
              </a:spcAft>
              <a:buClr>
                <a:schemeClr val="dk1"/>
              </a:buClr>
              <a:buSzPts val="1800"/>
              <a:buChar char="•"/>
              <a:defRPr/>
            </a:lvl7pPr>
            <a:lvl8pPr marL="3657600" lvl="7" indent="-342900" algn="l">
              <a:lnSpc>
                <a:spcPct val="90000"/>
              </a:lnSpc>
              <a:spcBef>
                <a:spcPts val="700"/>
              </a:spcBef>
              <a:spcAft>
                <a:spcPts val="0"/>
              </a:spcAft>
              <a:buClr>
                <a:schemeClr val="dk1"/>
              </a:buClr>
              <a:buSzPts val="1800"/>
              <a:buChar char="•"/>
              <a:defRPr/>
            </a:lvl8pPr>
            <a:lvl9pPr marL="4114800" lvl="8" indent="-342900" algn="l">
              <a:lnSpc>
                <a:spcPct val="90000"/>
              </a:lnSpc>
              <a:spcBef>
                <a:spcPts val="700"/>
              </a:spcBef>
              <a:spcAft>
                <a:spcPts val="0"/>
              </a:spcAft>
              <a:buClr>
                <a:schemeClr val="dk1"/>
              </a:buClr>
              <a:buSzPts val="1800"/>
              <a:buChar char="•"/>
              <a:defRPr/>
            </a:lvl9pPr>
          </a:lstStyle>
          <a:p>
            <a:endParaRPr/>
          </a:p>
        </p:txBody>
      </p:sp>
      <p:sp>
        <p:nvSpPr>
          <p:cNvPr id="42" name="Google Shape;42;p18"/>
          <p:cNvSpPr txBox="1">
            <a:spLocks noGrp="1"/>
          </p:cNvSpPr>
          <p:nvPr>
            <p:ph type="dt" idx="10"/>
          </p:nvPr>
        </p:nvSpPr>
        <p:spPr>
          <a:xfrm>
            <a:off x="880110" y="8898892"/>
            <a:ext cx="2880360" cy="51117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8"/>
          <p:cNvSpPr txBox="1">
            <a:spLocks noGrp="1"/>
          </p:cNvSpPr>
          <p:nvPr>
            <p:ph type="ftr" idx="11"/>
          </p:nvPr>
        </p:nvSpPr>
        <p:spPr>
          <a:xfrm>
            <a:off x="4240530" y="8898892"/>
            <a:ext cx="4320540" cy="51117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8"/>
          <p:cNvSpPr txBox="1">
            <a:spLocks noGrp="1"/>
          </p:cNvSpPr>
          <p:nvPr>
            <p:ph type="sldNum" idx="12"/>
          </p:nvPr>
        </p:nvSpPr>
        <p:spPr>
          <a:xfrm>
            <a:off x="9041130" y="8898892"/>
            <a:ext cx="2880360" cy="5111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9"/>
          <p:cNvSpPr txBox="1">
            <a:spLocks noGrp="1"/>
          </p:cNvSpPr>
          <p:nvPr>
            <p:ph type="title"/>
          </p:nvPr>
        </p:nvSpPr>
        <p:spPr>
          <a:xfrm>
            <a:off x="880110" y="511177"/>
            <a:ext cx="11041380" cy="185578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9"/>
          <p:cNvSpPr txBox="1">
            <a:spLocks noGrp="1"/>
          </p:cNvSpPr>
          <p:nvPr>
            <p:ph type="dt" idx="10"/>
          </p:nvPr>
        </p:nvSpPr>
        <p:spPr>
          <a:xfrm>
            <a:off x="880110" y="8898892"/>
            <a:ext cx="2880360" cy="51117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ftr" idx="11"/>
          </p:nvPr>
        </p:nvSpPr>
        <p:spPr>
          <a:xfrm>
            <a:off x="4240530" y="8898892"/>
            <a:ext cx="4320540" cy="51117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9"/>
          <p:cNvSpPr txBox="1">
            <a:spLocks noGrp="1"/>
          </p:cNvSpPr>
          <p:nvPr>
            <p:ph type="sldNum" idx="12"/>
          </p:nvPr>
        </p:nvSpPr>
        <p:spPr>
          <a:xfrm>
            <a:off x="9041130" y="8898892"/>
            <a:ext cx="2880360" cy="5111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0"/>
          <p:cNvSpPr txBox="1">
            <a:spLocks noGrp="1"/>
          </p:cNvSpPr>
          <p:nvPr>
            <p:ph type="dt" idx="10"/>
          </p:nvPr>
        </p:nvSpPr>
        <p:spPr>
          <a:xfrm>
            <a:off x="880110" y="8898892"/>
            <a:ext cx="2880360" cy="51117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240530" y="8898892"/>
            <a:ext cx="4320540" cy="51117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9041130" y="8898892"/>
            <a:ext cx="2880360" cy="5111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1"/>
          <p:cNvSpPr txBox="1">
            <a:spLocks noGrp="1"/>
          </p:cNvSpPr>
          <p:nvPr>
            <p:ph type="title"/>
          </p:nvPr>
        </p:nvSpPr>
        <p:spPr>
          <a:xfrm>
            <a:off x="881778" y="640080"/>
            <a:ext cx="4128849" cy="22402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80"/>
              <a:buFont typeface="Calibri"/>
              <a:buNone/>
              <a:defRPr sz="448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1"/>
          <p:cNvSpPr txBox="1">
            <a:spLocks noGrp="1"/>
          </p:cNvSpPr>
          <p:nvPr>
            <p:ph type="body" idx="1"/>
          </p:nvPr>
        </p:nvSpPr>
        <p:spPr>
          <a:xfrm>
            <a:off x="5442347" y="1382397"/>
            <a:ext cx="6480810" cy="6823075"/>
          </a:xfrm>
          <a:prstGeom prst="rect">
            <a:avLst/>
          </a:prstGeom>
          <a:noFill/>
          <a:ln>
            <a:noFill/>
          </a:ln>
        </p:spPr>
        <p:txBody>
          <a:bodyPr spcFirstLastPara="1" wrap="square" lIns="91425" tIns="45700" rIns="91425" bIns="45700" anchor="t" anchorCtr="0">
            <a:normAutofit/>
          </a:bodyPr>
          <a:lstStyle>
            <a:lvl1pPr marL="457200" lvl="0" indent="-513080" algn="l">
              <a:lnSpc>
                <a:spcPct val="90000"/>
              </a:lnSpc>
              <a:spcBef>
                <a:spcPts val="1400"/>
              </a:spcBef>
              <a:spcAft>
                <a:spcPts val="0"/>
              </a:spcAft>
              <a:buClr>
                <a:schemeClr val="dk1"/>
              </a:buClr>
              <a:buSzPts val="4480"/>
              <a:buChar char="•"/>
              <a:defRPr sz="4480"/>
            </a:lvl1pPr>
            <a:lvl2pPr marL="914400" lvl="1" indent="-477519" algn="l">
              <a:lnSpc>
                <a:spcPct val="90000"/>
              </a:lnSpc>
              <a:spcBef>
                <a:spcPts val="700"/>
              </a:spcBef>
              <a:spcAft>
                <a:spcPts val="0"/>
              </a:spcAft>
              <a:buClr>
                <a:schemeClr val="dk1"/>
              </a:buClr>
              <a:buSzPts val="3920"/>
              <a:buChar char="•"/>
              <a:defRPr sz="3920"/>
            </a:lvl2pPr>
            <a:lvl3pPr marL="1371600" lvl="2" indent="-441960" algn="l">
              <a:lnSpc>
                <a:spcPct val="90000"/>
              </a:lnSpc>
              <a:spcBef>
                <a:spcPts val="700"/>
              </a:spcBef>
              <a:spcAft>
                <a:spcPts val="0"/>
              </a:spcAft>
              <a:buClr>
                <a:schemeClr val="dk1"/>
              </a:buClr>
              <a:buSzPts val="3360"/>
              <a:buChar char="•"/>
              <a:defRPr sz="3359"/>
            </a:lvl3pPr>
            <a:lvl4pPr marL="1828800" lvl="3" indent="-406400" algn="l">
              <a:lnSpc>
                <a:spcPct val="90000"/>
              </a:lnSpc>
              <a:spcBef>
                <a:spcPts val="700"/>
              </a:spcBef>
              <a:spcAft>
                <a:spcPts val="0"/>
              </a:spcAft>
              <a:buClr>
                <a:schemeClr val="dk1"/>
              </a:buClr>
              <a:buSzPts val="2800"/>
              <a:buChar char="•"/>
              <a:defRPr sz="2800"/>
            </a:lvl4pPr>
            <a:lvl5pPr marL="2286000" lvl="4" indent="-406400" algn="l">
              <a:lnSpc>
                <a:spcPct val="90000"/>
              </a:lnSpc>
              <a:spcBef>
                <a:spcPts val="700"/>
              </a:spcBef>
              <a:spcAft>
                <a:spcPts val="0"/>
              </a:spcAft>
              <a:buClr>
                <a:schemeClr val="dk1"/>
              </a:buClr>
              <a:buSzPts val="2800"/>
              <a:buChar char="•"/>
              <a:defRPr sz="2800"/>
            </a:lvl5pPr>
            <a:lvl6pPr marL="2743200" lvl="5" indent="-406400" algn="l">
              <a:lnSpc>
                <a:spcPct val="90000"/>
              </a:lnSpc>
              <a:spcBef>
                <a:spcPts val="700"/>
              </a:spcBef>
              <a:spcAft>
                <a:spcPts val="0"/>
              </a:spcAft>
              <a:buClr>
                <a:schemeClr val="dk1"/>
              </a:buClr>
              <a:buSzPts val="2800"/>
              <a:buChar char="•"/>
              <a:defRPr sz="2800"/>
            </a:lvl6pPr>
            <a:lvl7pPr marL="3200400" lvl="6" indent="-406400" algn="l">
              <a:lnSpc>
                <a:spcPct val="90000"/>
              </a:lnSpc>
              <a:spcBef>
                <a:spcPts val="700"/>
              </a:spcBef>
              <a:spcAft>
                <a:spcPts val="0"/>
              </a:spcAft>
              <a:buClr>
                <a:schemeClr val="dk1"/>
              </a:buClr>
              <a:buSzPts val="2800"/>
              <a:buChar char="•"/>
              <a:defRPr sz="2800"/>
            </a:lvl7pPr>
            <a:lvl8pPr marL="3657600" lvl="7" indent="-406400" algn="l">
              <a:lnSpc>
                <a:spcPct val="90000"/>
              </a:lnSpc>
              <a:spcBef>
                <a:spcPts val="700"/>
              </a:spcBef>
              <a:spcAft>
                <a:spcPts val="0"/>
              </a:spcAft>
              <a:buClr>
                <a:schemeClr val="dk1"/>
              </a:buClr>
              <a:buSzPts val="2800"/>
              <a:buChar char="•"/>
              <a:defRPr sz="2800"/>
            </a:lvl8pPr>
            <a:lvl9pPr marL="4114800" lvl="8" indent="-406400" algn="l">
              <a:lnSpc>
                <a:spcPct val="90000"/>
              </a:lnSpc>
              <a:spcBef>
                <a:spcPts val="700"/>
              </a:spcBef>
              <a:spcAft>
                <a:spcPts val="0"/>
              </a:spcAft>
              <a:buClr>
                <a:schemeClr val="dk1"/>
              </a:buClr>
              <a:buSzPts val="2800"/>
              <a:buChar char="•"/>
              <a:defRPr sz="2800"/>
            </a:lvl9pPr>
          </a:lstStyle>
          <a:p>
            <a:endParaRPr/>
          </a:p>
        </p:txBody>
      </p:sp>
      <p:sp>
        <p:nvSpPr>
          <p:cNvPr id="57" name="Google Shape;57;p21"/>
          <p:cNvSpPr txBox="1">
            <a:spLocks noGrp="1"/>
          </p:cNvSpPr>
          <p:nvPr>
            <p:ph type="body" idx="2"/>
          </p:nvPr>
        </p:nvSpPr>
        <p:spPr>
          <a:xfrm>
            <a:off x="881778" y="2880360"/>
            <a:ext cx="4128849" cy="533622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400"/>
              </a:spcBef>
              <a:spcAft>
                <a:spcPts val="0"/>
              </a:spcAft>
              <a:buClr>
                <a:schemeClr val="dk1"/>
              </a:buClr>
              <a:buSzPts val="2240"/>
              <a:buNone/>
              <a:defRPr sz="2240"/>
            </a:lvl1pPr>
            <a:lvl2pPr marL="914400" lvl="1" indent="-228600" algn="l">
              <a:lnSpc>
                <a:spcPct val="90000"/>
              </a:lnSpc>
              <a:spcBef>
                <a:spcPts val="700"/>
              </a:spcBef>
              <a:spcAft>
                <a:spcPts val="0"/>
              </a:spcAft>
              <a:buClr>
                <a:schemeClr val="dk1"/>
              </a:buClr>
              <a:buSzPts val="1960"/>
              <a:buNone/>
              <a:defRPr sz="1960"/>
            </a:lvl2pPr>
            <a:lvl3pPr marL="1371600" lvl="2" indent="-228600" algn="l">
              <a:lnSpc>
                <a:spcPct val="90000"/>
              </a:lnSpc>
              <a:spcBef>
                <a:spcPts val="700"/>
              </a:spcBef>
              <a:spcAft>
                <a:spcPts val="0"/>
              </a:spcAft>
              <a:buClr>
                <a:schemeClr val="dk1"/>
              </a:buClr>
              <a:buSzPts val="1680"/>
              <a:buNone/>
              <a:defRPr sz="1679"/>
            </a:lvl3pPr>
            <a:lvl4pPr marL="1828800" lvl="3" indent="-228600" algn="l">
              <a:lnSpc>
                <a:spcPct val="90000"/>
              </a:lnSpc>
              <a:spcBef>
                <a:spcPts val="700"/>
              </a:spcBef>
              <a:spcAft>
                <a:spcPts val="0"/>
              </a:spcAft>
              <a:buClr>
                <a:schemeClr val="dk1"/>
              </a:buClr>
              <a:buSzPts val="1400"/>
              <a:buNone/>
              <a:defRPr sz="1400"/>
            </a:lvl4pPr>
            <a:lvl5pPr marL="2286000" lvl="4" indent="-228600" algn="l">
              <a:lnSpc>
                <a:spcPct val="90000"/>
              </a:lnSpc>
              <a:spcBef>
                <a:spcPts val="700"/>
              </a:spcBef>
              <a:spcAft>
                <a:spcPts val="0"/>
              </a:spcAft>
              <a:buClr>
                <a:schemeClr val="dk1"/>
              </a:buClr>
              <a:buSzPts val="1400"/>
              <a:buNone/>
              <a:defRPr sz="1400"/>
            </a:lvl5pPr>
            <a:lvl6pPr marL="2743200" lvl="5" indent="-228600" algn="l">
              <a:lnSpc>
                <a:spcPct val="90000"/>
              </a:lnSpc>
              <a:spcBef>
                <a:spcPts val="700"/>
              </a:spcBef>
              <a:spcAft>
                <a:spcPts val="0"/>
              </a:spcAft>
              <a:buClr>
                <a:schemeClr val="dk1"/>
              </a:buClr>
              <a:buSzPts val="1400"/>
              <a:buNone/>
              <a:defRPr sz="1400"/>
            </a:lvl6pPr>
            <a:lvl7pPr marL="3200400" lvl="6" indent="-228600" algn="l">
              <a:lnSpc>
                <a:spcPct val="90000"/>
              </a:lnSpc>
              <a:spcBef>
                <a:spcPts val="700"/>
              </a:spcBef>
              <a:spcAft>
                <a:spcPts val="0"/>
              </a:spcAft>
              <a:buClr>
                <a:schemeClr val="dk1"/>
              </a:buClr>
              <a:buSzPts val="1400"/>
              <a:buNone/>
              <a:defRPr sz="1400"/>
            </a:lvl7pPr>
            <a:lvl8pPr marL="3657600" lvl="7" indent="-228600" algn="l">
              <a:lnSpc>
                <a:spcPct val="90000"/>
              </a:lnSpc>
              <a:spcBef>
                <a:spcPts val="700"/>
              </a:spcBef>
              <a:spcAft>
                <a:spcPts val="0"/>
              </a:spcAft>
              <a:buClr>
                <a:schemeClr val="dk1"/>
              </a:buClr>
              <a:buSzPts val="1400"/>
              <a:buNone/>
              <a:defRPr sz="1400"/>
            </a:lvl8pPr>
            <a:lvl9pPr marL="4114800" lvl="8" indent="-228600" algn="l">
              <a:lnSpc>
                <a:spcPct val="90000"/>
              </a:lnSpc>
              <a:spcBef>
                <a:spcPts val="700"/>
              </a:spcBef>
              <a:spcAft>
                <a:spcPts val="0"/>
              </a:spcAft>
              <a:buClr>
                <a:schemeClr val="dk1"/>
              </a:buClr>
              <a:buSzPts val="1400"/>
              <a:buNone/>
              <a:defRPr sz="1400"/>
            </a:lvl9pPr>
          </a:lstStyle>
          <a:p>
            <a:endParaRPr/>
          </a:p>
        </p:txBody>
      </p:sp>
      <p:sp>
        <p:nvSpPr>
          <p:cNvPr id="58" name="Google Shape;58;p21"/>
          <p:cNvSpPr txBox="1">
            <a:spLocks noGrp="1"/>
          </p:cNvSpPr>
          <p:nvPr>
            <p:ph type="dt" idx="10"/>
          </p:nvPr>
        </p:nvSpPr>
        <p:spPr>
          <a:xfrm>
            <a:off x="880110" y="8898892"/>
            <a:ext cx="2880360" cy="51117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1"/>
          <p:cNvSpPr txBox="1">
            <a:spLocks noGrp="1"/>
          </p:cNvSpPr>
          <p:nvPr>
            <p:ph type="ftr" idx="11"/>
          </p:nvPr>
        </p:nvSpPr>
        <p:spPr>
          <a:xfrm>
            <a:off x="4240530" y="8898892"/>
            <a:ext cx="4320540" cy="51117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1"/>
          <p:cNvSpPr txBox="1">
            <a:spLocks noGrp="1"/>
          </p:cNvSpPr>
          <p:nvPr>
            <p:ph type="sldNum" idx="12"/>
          </p:nvPr>
        </p:nvSpPr>
        <p:spPr>
          <a:xfrm>
            <a:off x="9041130" y="8898892"/>
            <a:ext cx="2880360" cy="5111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2"/>
          <p:cNvSpPr txBox="1">
            <a:spLocks noGrp="1"/>
          </p:cNvSpPr>
          <p:nvPr>
            <p:ph type="title"/>
          </p:nvPr>
        </p:nvSpPr>
        <p:spPr>
          <a:xfrm>
            <a:off x="881778" y="640080"/>
            <a:ext cx="4128849" cy="224028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80"/>
              <a:buFont typeface="Calibri"/>
              <a:buNone/>
              <a:defRPr sz="448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2"/>
          <p:cNvSpPr>
            <a:spLocks noGrp="1"/>
          </p:cNvSpPr>
          <p:nvPr>
            <p:ph type="pic" idx="2"/>
          </p:nvPr>
        </p:nvSpPr>
        <p:spPr>
          <a:xfrm>
            <a:off x="5442347" y="1382397"/>
            <a:ext cx="6480810" cy="6823075"/>
          </a:xfrm>
          <a:prstGeom prst="rect">
            <a:avLst/>
          </a:prstGeom>
          <a:noFill/>
          <a:ln>
            <a:noFill/>
          </a:ln>
        </p:spPr>
      </p:sp>
      <p:sp>
        <p:nvSpPr>
          <p:cNvPr id="64" name="Google Shape;64;p22"/>
          <p:cNvSpPr txBox="1">
            <a:spLocks noGrp="1"/>
          </p:cNvSpPr>
          <p:nvPr>
            <p:ph type="body" idx="1"/>
          </p:nvPr>
        </p:nvSpPr>
        <p:spPr>
          <a:xfrm>
            <a:off x="881778" y="2880360"/>
            <a:ext cx="4128849" cy="533622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400"/>
              </a:spcBef>
              <a:spcAft>
                <a:spcPts val="0"/>
              </a:spcAft>
              <a:buClr>
                <a:schemeClr val="dk1"/>
              </a:buClr>
              <a:buSzPts val="2240"/>
              <a:buNone/>
              <a:defRPr sz="2240"/>
            </a:lvl1pPr>
            <a:lvl2pPr marL="914400" lvl="1" indent="-228600" algn="l">
              <a:lnSpc>
                <a:spcPct val="90000"/>
              </a:lnSpc>
              <a:spcBef>
                <a:spcPts val="700"/>
              </a:spcBef>
              <a:spcAft>
                <a:spcPts val="0"/>
              </a:spcAft>
              <a:buClr>
                <a:schemeClr val="dk1"/>
              </a:buClr>
              <a:buSzPts val="1960"/>
              <a:buNone/>
              <a:defRPr sz="1960"/>
            </a:lvl2pPr>
            <a:lvl3pPr marL="1371600" lvl="2" indent="-228600" algn="l">
              <a:lnSpc>
                <a:spcPct val="90000"/>
              </a:lnSpc>
              <a:spcBef>
                <a:spcPts val="700"/>
              </a:spcBef>
              <a:spcAft>
                <a:spcPts val="0"/>
              </a:spcAft>
              <a:buClr>
                <a:schemeClr val="dk1"/>
              </a:buClr>
              <a:buSzPts val="1680"/>
              <a:buNone/>
              <a:defRPr sz="1679"/>
            </a:lvl3pPr>
            <a:lvl4pPr marL="1828800" lvl="3" indent="-228600" algn="l">
              <a:lnSpc>
                <a:spcPct val="90000"/>
              </a:lnSpc>
              <a:spcBef>
                <a:spcPts val="700"/>
              </a:spcBef>
              <a:spcAft>
                <a:spcPts val="0"/>
              </a:spcAft>
              <a:buClr>
                <a:schemeClr val="dk1"/>
              </a:buClr>
              <a:buSzPts val="1400"/>
              <a:buNone/>
              <a:defRPr sz="1400"/>
            </a:lvl4pPr>
            <a:lvl5pPr marL="2286000" lvl="4" indent="-228600" algn="l">
              <a:lnSpc>
                <a:spcPct val="90000"/>
              </a:lnSpc>
              <a:spcBef>
                <a:spcPts val="700"/>
              </a:spcBef>
              <a:spcAft>
                <a:spcPts val="0"/>
              </a:spcAft>
              <a:buClr>
                <a:schemeClr val="dk1"/>
              </a:buClr>
              <a:buSzPts val="1400"/>
              <a:buNone/>
              <a:defRPr sz="1400"/>
            </a:lvl5pPr>
            <a:lvl6pPr marL="2743200" lvl="5" indent="-228600" algn="l">
              <a:lnSpc>
                <a:spcPct val="90000"/>
              </a:lnSpc>
              <a:spcBef>
                <a:spcPts val="700"/>
              </a:spcBef>
              <a:spcAft>
                <a:spcPts val="0"/>
              </a:spcAft>
              <a:buClr>
                <a:schemeClr val="dk1"/>
              </a:buClr>
              <a:buSzPts val="1400"/>
              <a:buNone/>
              <a:defRPr sz="1400"/>
            </a:lvl6pPr>
            <a:lvl7pPr marL="3200400" lvl="6" indent="-228600" algn="l">
              <a:lnSpc>
                <a:spcPct val="90000"/>
              </a:lnSpc>
              <a:spcBef>
                <a:spcPts val="700"/>
              </a:spcBef>
              <a:spcAft>
                <a:spcPts val="0"/>
              </a:spcAft>
              <a:buClr>
                <a:schemeClr val="dk1"/>
              </a:buClr>
              <a:buSzPts val="1400"/>
              <a:buNone/>
              <a:defRPr sz="1400"/>
            </a:lvl7pPr>
            <a:lvl8pPr marL="3657600" lvl="7" indent="-228600" algn="l">
              <a:lnSpc>
                <a:spcPct val="90000"/>
              </a:lnSpc>
              <a:spcBef>
                <a:spcPts val="700"/>
              </a:spcBef>
              <a:spcAft>
                <a:spcPts val="0"/>
              </a:spcAft>
              <a:buClr>
                <a:schemeClr val="dk1"/>
              </a:buClr>
              <a:buSzPts val="1400"/>
              <a:buNone/>
              <a:defRPr sz="1400"/>
            </a:lvl8pPr>
            <a:lvl9pPr marL="4114800" lvl="8" indent="-228600" algn="l">
              <a:lnSpc>
                <a:spcPct val="90000"/>
              </a:lnSpc>
              <a:spcBef>
                <a:spcPts val="700"/>
              </a:spcBef>
              <a:spcAft>
                <a:spcPts val="0"/>
              </a:spcAft>
              <a:buClr>
                <a:schemeClr val="dk1"/>
              </a:buClr>
              <a:buSzPts val="1400"/>
              <a:buNone/>
              <a:defRPr sz="1400"/>
            </a:lvl9pPr>
          </a:lstStyle>
          <a:p>
            <a:endParaRPr/>
          </a:p>
        </p:txBody>
      </p:sp>
      <p:sp>
        <p:nvSpPr>
          <p:cNvPr id="65" name="Google Shape;65;p22"/>
          <p:cNvSpPr txBox="1">
            <a:spLocks noGrp="1"/>
          </p:cNvSpPr>
          <p:nvPr>
            <p:ph type="dt" idx="10"/>
          </p:nvPr>
        </p:nvSpPr>
        <p:spPr>
          <a:xfrm>
            <a:off x="880110" y="8898892"/>
            <a:ext cx="2880360" cy="51117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2"/>
          <p:cNvSpPr txBox="1">
            <a:spLocks noGrp="1"/>
          </p:cNvSpPr>
          <p:nvPr>
            <p:ph type="ftr" idx="11"/>
          </p:nvPr>
        </p:nvSpPr>
        <p:spPr>
          <a:xfrm>
            <a:off x="4240530" y="8898892"/>
            <a:ext cx="4320540" cy="51117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2"/>
          <p:cNvSpPr txBox="1">
            <a:spLocks noGrp="1"/>
          </p:cNvSpPr>
          <p:nvPr>
            <p:ph type="sldNum" idx="12"/>
          </p:nvPr>
        </p:nvSpPr>
        <p:spPr>
          <a:xfrm>
            <a:off x="9041130" y="8898892"/>
            <a:ext cx="2880360" cy="5111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880110" y="511177"/>
            <a:ext cx="11041380" cy="1855788"/>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6160"/>
              <a:buFont typeface="Calibri"/>
              <a:buNone/>
              <a:defRPr sz="616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3"/>
          <p:cNvSpPr txBox="1">
            <a:spLocks noGrp="1"/>
          </p:cNvSpPr>
          <p:nvPr>
            <p:ph type="body" idx="1"/>
          </p:nvPr>
        </p:nvSpPr>
        <p:spPr>
          <a:xfrm>
            <a:off x="880110" y="2555875"/>
            <a:ext cx="11041380" cy="6091873"/>
          </a:xfrm>
          <a:prstGeom prst="rect">
            <a:avLst/>
          </a:prstGeom>
          <a:noFill/>
          <a:ln>
            <a:noFill/>
          </a:ln>
        </p:spPr>
        <p:txBody>
          <a:bodyPr spcFirstLastPara="1" wrap="square" lIns="91425" tIns="45700" rIns="91425" bIns="45700" anchor="t" anchorCtr="0">
            <a:normAutofit/>
          </a:bodyPr>
          <a:lstStyle>
            <a:lvl1pPr marL="457200" marR="0" lvl="0" indent="-477519" algn="l" rtl="0">
              <a:lnSpc>
                <a:spcPct val="90000"/>
              </a:lnSpc>
              <a:spcBef>
                <a:spcPts val="1400"/>
              </a:spcBef>
              <a:spcAft>
                <a:spcPts val="0"/>
              </a:spcAft>
              <a:buClr>
                <a:schemeClr val="dk1"/>
              </a:buClr>
              <a:buSzPts val="3920"/>
              <a:buFont typeface="Arial"/>
              <a:buChar char="•"/>
              <a:defRPr sz="3920" b="0" i="0" u="none" strike="noStrike" cap="none">
                <a:solidFill>
                  <a:schemeClr val="dk1"/>
                </a:solidFill>
                <a:latin typeface="Calibri"/>
                <a:ea typeface="Calibri"/>
                <a:cs typeface="Calibri"/>
                <a:sym typeface="Calibri"/>
              </a:defRPr>
            </a:lvl1pPr>
            <a:lvl2pPr marL="914400" marR="0" lvl="1" indent="-441960" algn="l" rtl="0">
              <a:lnSpc>
                <a:spcPct val="90000"/>
              </a:lnSpc>
              <a:spcBef>
                <a:spcPts val="700"/>
              </a:spcBef>
              <a:spcAft>
                <a:spcPts val="0"/>
              </a:spcAft>
              <a:buClr>
                <a:schemeClr val="dk1"/>
              </a:buClr>
              <a:buSzPts val="3360"/>
              <a:buFont typeface="Arial"/>
              <a:buChar char="•"/>
              <a:defRPr sz="3359" b="0" i="0" u="none" strike="noStrike" cap="none">
                <a:solidFill>
                  <a:schemeClr val="dk1"/>
                </a:solidFill>
                <a:latin typeface="Calibri"/>
                <a:ea typeface="Calibri"/>
                <a:cs typeface="Calibri"/>
                <a:sym typeface="Calibri"/>
              </a:defRPr>
            </a:lvl2pPr>
            <a:lvl3pPr marL="1371600" marR="0" lvl="2" indent="-406400" algn="l" rtl="0">
              <a:lnSpc>
                <a:spcPct val="90000"/>
              </a:lnSpc>
              <a:spcBef>
                <a:spcPts val="7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388619" algn="l" rtl="0">
              <a:lnSpc>
                <a:spcPct val="90000"/>
              </a:lnSpc>
              <a:spcBef>
                <a:spcPts val="700"/>
              </a:spcBef>
              <a:spcAft>
                <a:spcPts val="0"/>
              </a:spcAft>
              <a:buClr>
                <a:schemeClr val="dk1"/>
              </a:buClr>
              <a:buSzPts val="2520"/>
              <a:buFont typeface="Arial"/>
              <a:buChar char="•"/>
              <a:defRPr sz="2520" b="0" i="0" u="none" strike="noStrike" cap="none">
                <a:solidFill>
                  <a:schemeClr val="dk1"/>
                </a:solidFill>
                <a:latin typeface="Calibri"/>
                <a:ea typeface="Calibri"/>
                <a:cs typeface="Calibri"/>
                <a:sym typeface="Calibri"/>
              </a:defRPr>
            </a:lvl4pPr>
            <a:lvl5pPr marL="2286000" marR="0" lvl="4" indent="-388620" algn="l" rtl="0">
              <a:lnSpc>
                <a:spcPct val="90000"/>
              </a:lnSpc>
              <a:spcBef>
                <a:spcPts val="700"/>
              </a:spcBef>
              <a:spcAft>
                <a:spcPts val="0"/>
              </a:spcAft>
              <a:buClr>
                <a:schemeClr val="dk1"/>
              </a:buClr>
              <a:buSzPts val="2520"/>
              <a:buFont typeface="Arial"/>
              <a:buChar char="•"/>
              <a:defRPr sz="2520" b="0" i="0" u="none" strike="noStrike" cap="none">
                <a:solidFill>
                  <a:schemeClr val="dk1"/>
                </a:solidFill>
                <a:latin typeface="Calibri"/>
                <a:ea typeface="Calibri"/>
                <a:cs typeface="Calibri"/>
                <a:sym typeface="Calibri"/>
              </a:defRPr>
            </a:lvl5pPr>
            <a:lvl6pPr marL="2743200" marR="0" lvl="5" indent="-388620" algn="l" rtl="0">
              <a:lnSpc>
                <a:spcPct val="90000"/>
              </a:lnSpc>
              <a:spcBef>
                <a:spcPts val="700"/>
              </a:spcBef>
              <a:spcAft>
                <a:spcPts val="0"/>
              </a:spcAft>
              <a:buClr>
                <a:schemeClr val="dk1"/>
              </a:buClr>
              <a:buSzPts val="2520"/>
              <a:buFont typeface="Arial"/>
              <a:buChar char="•"/>
              <a:defRPr sz="2520" b="0" i="0" u="none" strike="noStrike" cap="none">
                <a:solidFill>
                  <a:schemeClr val="dk1"/>
                </a:solidFill>
                <a:latin typeface="Calibri"/>
                <a:ea typeface="Calibri"/>
                <a:cs typeface="Calibri"/>
                <a:sym typeface="Calibri"/>
              </a:defRPr>
            </a:lvl6pPr>
            <a:lvl7pPr marL="3200400" marR="0" lvl="6" indent="-388620" algn="l" rtl="0">
              <a:lnSpc>
                <a:spcPct val="90000"/>
              </a:lnSpc>
              <a:spcBef>
                <a:spcPts val="700"/>
              </a:spcBef>
              <a:spcAft>
                <a:spcPts val="0"/>
              </a:spcAft>
              <a:buClr>
                <a:schemeClr val="dk1"/>
              </a:buClr>
              <a:buSzPts val="2520"/>
              <a:buFont typeface="Arial"/>
              <a:buChar char="•"/>
              <a:defRPr sz="2520" b="0" i="0" u="none" strike="noStrike" cap="none">
                <a:solidFill>
                  <a:schemeClr val="dk1"/>
                </a:solidFill>
                <a:latin typeface="Calibri"/>
                <a:ea typeface="Calibri"/>
                <a:cs typeface="Calibri"/>
                <a:sym typeface="Calibri"/>
              </a:defRPr>
            </a:lvl7pPr>
            <a:lvl8pPr marL="3657600" marR="0" lvl="7" indent="-388620" algn="l" rtl="0">
              <a:lnSpc>
                <a:spcPct val="90000"/>
              </a:lnSpc>
              <a:spcBef>
                <a:spcPts val="700"/>
              </a:spcBef>
              <a:spcAft>
                <a:spcPts val="0"/>
              </a:spcAft>
              <a:buClr>
                <a:schemeClr val="dk1"/>
              </a:buClr>
              <a:buSzPts val="2520"/>
              <a:buFont typeface="Arial"/>
              <a:buChar char="•"/>
              <a:defRPr sz="2520" b="0" i="0" u="none" strike="noStrike" cap="none">
                <a:solidFill>
                  <a:schemeClr val="dk1"/>
                </a:solidFill>
                <a:latin typeface="Calibri"/>
                <a:ea typeface="Calibri"/>
                <a:cs typeface="Calibri"/>
                <a:sym typeface="Calibri"/>
              </a:defRPr>
            </a:lvl8pPr>
            <a:lvl9pPr marL="4114800" marR="0" lvl="8" indent="-388620" algn="l" rtl="0">
              <a:lnSpc>
                <a:spcPct val="90000"/>
              </a:lnSpc>
              <a:spcBef>
                <a:spcPts val="700"/>
              </a:spcBef>
              <a:spcAft>
                <a:spcPts val="0"/>
              </a:spcAft>
              <a:buClr>
                <a:schemeClr val="dk1"/>
              </a:buClr>
              <a:buSzPts val="2520"/>
              <a:buFont typeface="Arial"/>
              <a:buChar char="•"/>
              <a:defRPr sz="2520" b="0" i="0" u="none" strike="noStrike" cap="none">
                <a:solidFill>
                  <a:schemeClr val="dk1"/>
                </a:solidFill>
                <a:latin typeface="Calibri"/>
                <a:ea typeface="Calibri"/>
                <a:cs typeface="Calibri"/>
                <a:sym typeface="Calibri"/>
              </a:defRPr>
            </a:lvl9pPr>
          </a:lstStyle>
          <a:p>
            <a:endParaRPr/>
          </a:p>
        </p:txBody>
      </p:sp>
      <p:sp>
        <p:nvSpPr>
          <p:cNvPr id="8" name="Google Shape;8;p13"/>
          <p:cNvSpPr txBox="1">
            <a:spLocks noGrp="1"/>
          </p:cNvSpPr>
          <p:nvPr>
            <p:ph type="dt" idx="10"/>
          </p:nvPr>
        </p:nvSpPr>
        <p:spPr>
          <a:xfrm>
            <a:off x="880110" y="8898892"/>
            <a:ext cx="2880360" cy="51117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79"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3"/>
          <p:cNvSpPr txBox="1">
            <a:spLocks noGrp="1"/>
          </p:cNvSpPr>
          <p:nvPr>
            <p:ph type="ftr" idx="11"/>
          </p:nvPr>
        </p:nvSpPr>
        <p:spPr>
          <a:xfrm>
            <a:off x="4240530" y="8898892"/>
            <a:ext cx="4320540" cy="51117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79"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3"/>
          <p:cNvSpPr txBox="1">
            <a:spLocks noGrp="1"/>
          </p:cNvSpPr>
          <p:nvPr>
            <p:ph type="sldNum" idx="12"/>
          </p:nvPr>
        </p:nvSpPr>
        <p:spPr>
          <a:xfrm>
            <a:off x="9041130" y="8898892"/>
            <a:ext cx="2880360" cy="51117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79" b="0" i="0" u="none" strike="noStrike" cap="none">
                <a:solidFill>
                  <a:srgbClr val="888888"/>
                </a:solidFill>
                <a:latin typeface="Calibri"/>
                <a:ea typeface="Calibri"/>
                <a:cs typeface="Calibri"/>
                <a:sym typeface="Calibri"/>
              </a:defRPr>
            </a:lvl1pPr>
            <a:lvl2pPr marL="0" marR="0" lvl="1" indent="0" algn="r" rtl="0">
              <a:spcBef>
                <a:spcPts val="0"/>
              </a:spcBef>
              <a:buNone/>
              <a:defRPr sz="1679" b="0" i="0" u="none" strike="noStrike" cap="none">
                <a:solidFill>
                  <a:srgbClr val="888888"/>
                </a:solidFill>
                <a:latin typeface="Calibri"/>
                <a:ea typeface="Calibri"/>
                <a:cs typeface="Calibri"/>
                <a:sym typeface="Calibri"/>
              </a:defRPr>
            </a:lvl2pPr>
            <a:lvl3pPr marL="0" marR="0" lvl="2" indent="0" algn="r" rtl="0">
              <a:spcBef>
                <a:spcPts val="0"/>
              </a:spcBef>
              <a:buNone/>
              <a:defRPr sz="1679" b="0" i="0" u="none" strike="noStrike" cap="none">
                <a:solidFill>
                  <a:srgbClr val="888888"/>
                </a:solidFill>
                <a:latin typeface="Calibri"/>
                <a:ea typeface="Calibri"/>
                <a:cs typeface="Calibri"/>
                <a:sym typeface="Calibri"/>
              </a:defRPr>
            </a:lvl3pPr>
            <a:lvl4pPr marL="0" marR="0" lvl="3" indent="0" algn="r" rtl="0">
              <a:spcBef>
                <a:spcPts val="0"/>
              </a:spcBef>
              <a:buNone/>
              <a:defRPr sz="1679" b="0" i="0" u="none" strike="noStrike" cap="none">
                <a:solidFill>
                  <a:srgbClr val="888888"/>
                </a:solidFill>
                <a:latin typeface="Calibri"/>
                <a:ea typeface="Calibri"/>
                <a:cs typeface="Calibri"/>
                <a:sym typeface="Calibri"/>
              </a:defRPr>
            </a:lvl4pPr>
            <a:lvl5pPr marL="0" marR="0" lvl="4" indent="0" algn="r" rtl="0">
              <a:spcBef>
                <a:spcPts val="0"/>
              </a:spcBef>
              <a:buNone/>
              <a:defRPr sz="1679" b="0" i="0" u="none" strike="noStrike" cap="none">
                <a:solidFill>
                  <a:srgbClr val="888888"/>
                </a:solidFill>
                <a:latin typeface="Calibri"/>
                <a:ea typeface="Calibri"/>
                <a:cs typeface="Calibri"/>
                <a:sym typeface="Calibri"/>
              </a:defRPr>
            </a:lvl5pPr>
            <a:lvl6pPr marL="0" marR="0" lvl="5" indent="0" algn="r" rtl="0">
              <a:spcBef>
                <a:spcPts val="0"/>
              </a:spcBef>
              <a:buNone/>
              <a:defRPr sz="1679" b="0" i="0" u="none" strike="noStrike" cap="none">
                <a:solidFill>
                  <a:srgbClr val="888888"/>
                </a:solidFill>
                <a:latin typeface="Calibri"/>
                <a:ea typeface="Calibri"/>
                <a:cs typeface="Calibri"/>
                <a:sym typeface="Calibri"/>
              </a:defRPr>
            </a:lvl6pPr>
            <a:lvl7pPr marL="0" marR="0" lvl="6" indent="0" algn="r" rtl="0">
              <a:spcBef>
                <a:spcPts val="0"/>
              </a:spcBef>
              <a:buNone/>
              <a:defRPr sz="1679" b="0" i="0" u="none" strike="noStrike" cap="none">
                <a:solidFill>
                  <a:srgbClr val="888888"/>
                </a:solidFill>
                <a:latin typeface="Calibri"/>
                <a:ea typeface="Calibri"/>
                <a:cs typeface="Calibri"/>
                <a:sym typeface="Calibri"/>
              </a:defRPr>
            </a:lvl7pPr>
            <a:lvl8pPr marL="0" marR="0" lvl="7" indent="0" algn="r" rtl="0">
              <a:spcBef>
                <a:spcPts val="0"/>
              </a:spcBef>
              <a:buNone/>
              <a:defRPr sz="1679" b="0" i="0" u="none" strike="noStrike" cap="none">
                <a:solidFill>
                  <a:srgbClr val="888888"/>
                </a:solidFill>
                <a:latin typeface="Calibri"/>
                <a:ea typeface="Calibri"/>
                <a:cs typeface="Calibri"/>
                <a:sym typeface="Calibri"/>
              </a:defRPr>
            </a:lvl8pPr>
            <a:lvl9pPr marL="0" marR="0" lvl="8" indent="0" algn="r" rtl="0">
              <a:spcBef>
                <a:spcPts val="0"/>
              </a:spcBef>
              <a:buNone/>
              <a:defRPr sz="1679"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0.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p:nvPr/>
        </p:nvSpPr>
        <p:spPr>
          <a:xfrm>
            <a:off x="108815" y="97970"/>
            <a:ext cx="6207181" cy="369291"/>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chemeClr val="lt1"/>
                </a:solidFill>
                <a:latin typeface="Century Gothic"/>
                <a:sym typeface="Century Gothic"/>
              </a:rPr>
              <a:t>Mock Timetable</a:t>
            </a:r>
            <a:endParaRPr dirty="0"/>
          </a:p>
        </p:txBody>
      </p:sp>
      <p:sp>
        <p:nvSpPr>
          <p:cNvPr id="85" name="Google Shape;85;p1"/>
          <p:cNvSpPr txBox="1"/>
          <p:nvPr/>
        </p:nvSpPr>
        <p:spPr>
          <a:xfrm>
            <a:off x="7269976" y="832246"/>
            <a:ext cx="4871821" cy="584735"/>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i="0" u="none" strike="noStrike" cap="none" dirty="0">
                <a:solidFill>
                  <a:schemeClr val="lt1"/>
                </a:solidFill>
                <a:latin typeface="Century Gothic"/>
                <a:ea typeface="Century Gothic"/>
                <a:cs typeface="Century Gothic"/>
                <a:sym typeface="Century Gothic"/>
              </a:rPr>
              <a:t>Preparing for </a:t>
            </a:r>
            <a:r>
              <a:rPr lang="en-GB" sz="3200" b="1" dirty="0">
                <a:solidFill>
                  <a:schemeClr val="lt1"/>
                </a:solidFill>
                <a:latin typeface="Century Gothic"/>
                <a:ea typeface="Century Gothic"/>
                <a:cs typeface="Century Gothic"/>
                <a:sym typeface="Century Gothic"/>
              </a:rPr>
              <a:t>Exams</a:t>
            </a:r>
            <a:endParaRPr sz="3200" dirty="0"/>
          </a:p>
        </p:txBody>
      </p:sp>
      <p:sp>
        <p:nvSpPr>
          <p:cNvPr id="86" name="Google Shape;86;p1"/>
          <p:cNvSpPr txBox="1"/>
          <p:nvPr/>
        </p:nvSpPr>
        <p:spPr>
          <a:xfrm>
            <a:off x="79319" y="122199"/>
            <a:ext cx="4972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0" u="none" strike="noStrike" cap="none">
                <a:solidFill>
                  <a:schemeClr val="lt1"/>
                </a:solidFill>
                <a:latin typeface="Century Gothic"/>
                <a:ea typeface="Century Gothic"/>
                <a:cs typeface="Century Gothic"/>
                <a:sym typeface="Century Gothic"/>
              </a:rPr>
              <a:t>26</a:t>
            </a:r>
            <a:r>
              <a:rPr lang="en-GB" sz="1800" b="0" i="0" u="none" strike="noStrike" cap="none">
                <a:solidFill>
                  <a:schemeClr val="dk1"/>
                </a:solidFill>
                <a:latin typeface="Calibri"/>
                <a:ea typeface="Calibri"/>
                <a:cs typeface="Calibri"/>
                <a:sym typeface="Calibri"/>
              </a:rPr>
              <a:t> </a:t>
            </a:r>
            <a:endParaRPr/>
          </a:p>
        </p:txBody>
      </p:sp>
      <p:graphicFrame>
        <p:nvGraphicFramePr>
          <p:cNvPr id="87" name="Google Shape;87;p1"/>
          <p:cNvGraphicFramePr/>
          <p:nvPr/>
        </p:nvGraphicFramePr>
        <p:xfrm>
          <a:off x="88646" y="491531"/>
          <a:ext cx="6207175" cy="8987550"/>
        </p:xfrm>
        <a:graphic>
          <a:graphicData uri="http://schemas.openxmlformats.org/drawingml/2006/table">
            <a:tbl>
              <a:tblPr firstRow="1" bandRow="1">
                <a:noFill/>
                <a:tableStyleId>{EA06D318-73D9-4397-A964-EB2B64BEBA0F}</a:tableStyleId>
              </a:tblPr>
              <a:tblGrid>
                <a:gridCol w="6207175">
                  <a:extLst>
                    <a:ext uri="{9D8B030D-6E8A-4147-A177-3AD203B41FA5}">
                      <a16:colId xmlns:a16="http://schemas.microsoft.com/office/drawing/2014/main" val="20000"/>
                    </a:ext>
                  </a:extLst>
                </a:gridCol>
              </a:tblGrid>
              <a:tr h="345675">
                <a:tc>
                  <a:txBody>
                    <a:bodyPr/>
                    <a:lstStyle/>
                    <a:p>
                      <a:pPr marL="0" marR="0" lvl="0" indent="0" algn="l" rtl="0">
                        <a:spcBef>
                          <a:spcPts val="0"/>
                        </a:spcBef>
                        <a:spcAft>
                          <a:spcPts val="0"/>
                        </a:spcAft>
                        <a:buNone/>
                      </a:pPr>
                      <a:endParaRPr sz="1200"/>
                    </a:p>
                  </a:txBody>
                  <a:tcPr marL="91450" marR="91450" marT="45725" marB="45725">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0"/>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1"/>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2"/>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3"/>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4"/>
                  </a:ext>
                </a:extLst>
              </a:tr>
              <a:tr h="345675">
                <a:tc>
                  <a:txBody>
                    <a:bodyPr/>
                    <a:lstStyle/>
                    <a:p>
                      <a:pPr marL="0" marR="0" lvl="0" indent="0" algn="l" rtl="0">
                        <a:spcBef>
                          <a:spcPts val="0"/>
                        </a:spcBef>
                        <a:spcAft>
                          <a:spcPts val="0"/>
                        </a:spcAft>
                        <a:buNone/>
                      </a:pPr>
                      <a:endParaRPr sz="1200" dirty="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5"/>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6"/>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7"/>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8"/>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9"/>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0"/>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1"/>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2"/>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3"/>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4"/>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5"/>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6"/>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7"/>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8"/>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9"/>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20"/>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21"/>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22"/>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23"/>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24"/>
                  </a:ext>
                </a:extLst>
              </a:tr>
              <a:tr h="345675">
                <a:tc>
                  <a:txBody>
                    <a:bodyPr/>
                    <a:lstStyle/>
                    <a:p>
                      <a:pPr marL="0" marR="0" lvl="0" indent="0" algn="l" rtl="0">
                        <a:spcBef>
                          <a:spcPts val="0"/>
                        </a:spcBef>
                        <a:spcAft>
                          <a:spcPts val="0"/>
                        </a:spcAft>
                        <a:buNone/>
                      </a:pPr>
                      <a:endParaRPr sz="1200" dirty="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25"/>
                  </a:ext>
                </a:extLst>
              </a:tr>
            </a:tbl>
          </a:graphicData>
        </a:graphic>
      </p:graphicFrame>
      <p:pic>
        <p:nvPicPr>
          <p:cNvPr id="1026" name="Picture 2" descr="St Richard Gwyn Catholic High School - Home">
            <a:extLst>
              <a:ext uri="{FF2B5EF4-FFF2-40B4-BE49-F238E27FC236}">
                <a16:creationId xmlns:a16="http://schemas.microsoft.com/office/drawing/2014/main" id="{4AA92860-40CE-4F63-A4EE-A53A23A17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548" y="50486"/>
            <a:ext cx="653814" cy="1366496"/>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88;p1">
            <a:extLst>
              <a:ext uri="{FF2B5EF4-FFF2-40B4-BE49-F238E27FC236}">
                <a16:creationId xmlns:a16="http://schemas.microsoft.com/office/drawing/2014/main" id="{00CEDFA4-0644-49E8-BF21-93CB9428D61F}"/>
              </a:ext>
            </a:extLst>
          </p:cNvPr>
          <p:cNvSpPr txBox="1"/>
          <p:nvPr/>
        </p:nvSpPr>
        <p:spPr>
          <a:xfrm>
            <a:off x="7269976" y="108971"/>
            <a:ext cx="5255605" cy="81556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u="sng" dirty="0">
                <a:solidFill>
                  <a:srgbClr val="2E75B5"/>
                </a:solidFill>
                <a:latin typeface="Century Gothic"/>
                <a:ea typeface="Century Gothic"/>
                <a:cs typeface="Century Gothic"/>
                <a:sym typeface="Century Gothic"/>
              </a:rPr>
              <a:t>St Richard Gwyn Catholic High</a:t>
            </a:r>
          </a:p>
          <a:p>
            <a:pPr marL="0" marR="0" lvl="0" indent="0" algn="ctr" rtl="0">
              <a:spcBef>
                <a:spcPts val="0"/>
              </a:spcBef>
              <a:spcAft>
                <a:spcPts val="0"/>
              </a:spcAft>
              <a:buNone/>
            </a:pPr>
            <a:r>
              <a:rPr lang="en-GB" sz="2000" b="1" u="sng" dirty="0">
                <a:solidFill>
                  <a:srgbClr val="2E75B5"/>
                </a:solidFill>
                <a:latin typeface="Century Gothic"/>
                <a:ea typeface="Century Gothic"/>
                <a:cs typeface="Century Gothic"/>
                <a:sym typeface="Century Gothic"/>
              </a:rPr>
              <a:t>Revision Strategies </a:t>
            </a:r>
            <a:endParaRPr sz="2000" u="sng" dirty="0"/>
          </a:p>
          <a:p>
            <a:pPr marL="0" marR="0" lvl="0" indent="0" algn="ctr" rtl="0">
              <a:spcBef>
                <a:spcPts val="0"/>
              </a:spcBef>
              <a:spcAft>
                <a:spcPts val="0"/>
              </a:spcAft>
              <a:buNone/>
            </a:pPr>
            <a:endParaRPr sz="700" b="1" dirty="0">
              <a:solidFill>
                <a:schemeClr val="lt1"/>
              </a:solidFill>
              <a:latin typeface="Century Gothic"/>
              <a:ea typeface="Century Gothic"/>
              <a:cs typeface="Century Gothic"/>
              <a:sym typeface="Century Gothic"/>
            </a:endParaRPr>
          </a:p>
        </p:txBody>
      </p:sp>
      <p:sp>
        <p:nvSpPr>
          <p:cNvPr id="8" name="TextBox 7">
            <a:extLst>
              <a:ext uri="{FF2B5EF4-FFF2-40B4-BE49-F238E27FC236}">
                <a16:creationId xmlns:a16="http://schemas.microsoft.com/office/drawing/2014/main" id="{E39CA518-6637-47FF-AFD0-CF8E474736D4}"/>
              </a:ext>
            </a:extLst>
          </p:cNvPr>
          <p:cNvSpPr txBox="1"/>
          <p:nvPr/>
        </p:nvSpPr>
        <p:spPr>
          <a:xfrm>
            <a:off x="6518366" y="5630091"/>
            <a:ext cx="6007215" cy="3754874"/>
          </a:xfrm>
          <a:prstGeom prst="rect">
            <a:avLst/>
          </a:prstGeom>
          <a:noFill/>
          <a:ln w="57150">
            <a:solidFill>
              <a:schemeClr val="accent4">
                <a:lumMod val="40000"/>
                <a:lumOff val="60000"/>
              </a:schemeClr>
            </a:solidFill>
          </a:ln>
        </p:spPr>
        <p:txBody>
          <a:bodyPr wrap="square" rtlCol="0">
            <a:spAutoFit/>
          </a:bodyPr>
          <a:lstStyle/>
          <a:p>
            <a:r>
              <a:rPr lang="en-GB" dirty="0"/>
              <a:t>To help you keep focused on your goals think about the following questions and write down your responses in the space provided.  What is it you are working hard to achieve?</a:t>
            </a:r>
          </a:p>
          <a:p>
            <a:endParaRPr lang="en-GB" dirty="0"/>
          </a:p>
          <a:p>
            <a:r>
              <a:rPr lang="en-GB" dirty="0"/>
              <a:t>My short term goals are?______________________________________</a:t>
            </a:r>
          </a:p>
          <a:p>
            <a:r>
              <a:rPr lang="en-GB"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GB" dirty="0"/>
              <a:t>My long term goals are?_______________________________________</a:t>
            </a:r>
          </a:p>
          <a:p>
            <a:r>
              <a:rPr lang="en-GB" dirty="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pic>
        <p:nvPicPr>
          <p:cNvPr id="9" name="Picture 8">
            <a:extLst>
              <a:ext uri="{FF2B5EF4-FFF2-40B4-BE49-F238E27FC236}">
                <a16:creationId xmlns:a16="http://schemas.microsoft.com/office/drawing/2014/main" id="{CCED24BB-C777-4D20-BA9F-ABAECD3FD2DE}"/>
              </a:ext>
            </a:extLst>
          </p:cNvPr>
          <p:cNvPicPr>
            <a:picLocks noChangeAspect="1"/>
          </p:cNvPicPr>
          <p:nvPr/>
        </p:nvPicPr>
        <p:blipFill>
          <a:blip r:embed="rId4"/>
          <a:stretch>
            <a:fillRect/>
          </a:stretch>
        </p:blipFill>
        <p:spPr>
          <a:xfrm>
            <a:off x="8341795" y="3539243"/>
            <a:ext cx="4371159" cy="1932512"/>
          </a:xfrm>
          <a:prstGeom prst="rect">
            <a:avLst/>
          </a:prstGeom>
        </p:spPr>
      </p:pic>
      <p:pic>
        <p:nvPicPr>
          <p:cNvPr id="3" name="Picture 2">
            <a:extLst>
              <a:ext uri="{FF2B5EF4-FFF2-40B4-BE49-F238E27FC236}">
                <a16:creationId xmlns:a16="http://schemas.microsoft.com/office/drawing/2014/main" id="{A293B0EC-56FD-4D1E-B3DA-29446DD2C0A6}"/>
              </a:ext>
            </a:extLst>
          </p:cNvPr>
          <p:cNvPicPr>
            <a:picLocks noChangeAspect="1"/>
          </p:cNvPicPr>
          <p:nvPr/>
        </p:nvPicPr>
        <p:blipFill>
          <a:blip r:embed="rId5"/>
          <a:stretch>
            <a:fillRect/>
          </a:stretch>
        </p:blipFill>
        <p:spPr>
          <a:xfrm>
            <a:off x="6422548" y="1549560"/>
            <a:ext cx="3635852" cy="2000526"/>
          </a:xfrm>
          <a:prstGeom prst="rect">
            <a:avLst/>
          </a:prstGeom>
        </p:spPr>
      </p:pic>
      <p:pic>
        <p:nvPicPr>
          <p:cNvPr id="4" name="Picture 3">
            <a:extLst>
              <a:ext uri="{FF2B5EF4-FFF2-40B4-BE49-F238E27FC236}">
                <a16:creationId xmlns:a16="http://schemas.microsoft.com/office/drawing/2014/main" id="{FDF54DB5-F92C-4FAE-AAB4-B90E3059C824}"/>
              </a:ext>
            </a:extLst>
          </p:cNvPr>
          <p:cNvPicPr>
            <a:picLocks noChangeAspect="1"/>
          </p:cNvPicPr>
          <p:nvPr/>
        </p:nvPicPr>
        <p:blipFill>
          <a:blip r:embed="rId6"/>
          <a:stretch>
            <a:fillRect/>
          </a:stretch>
        </p:blipFill>
        <p:spPr>
          <a:xfrm>
            <a:off x="79319" y="515759"/>
            <a:ext cx="6203916" cy="896324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0"/>
          <p:cNvSpPr txBox="1"/>
          <p:nvPr/>
        </p:nvSpPr>
        <p:spPr>
          <a:xfrm>
            <a:off x="66656" y="81641"/>
            <a:ext cx="6299728" cy="369332"/>
          </a:xfrm>
          <a:prstGeom prst="rect">
            <a:avLst/>
          </a:prstGeom>
          <a:solidFill>
            <a:srgbClr val="9CC2E5"/>
          </a:solidFill>
          <a:ln w="9525" cap="flat" cmpd="sng">
            <a:solidFill>
              <a:srgbClr val="9CC2E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Self Quizzing</a:t>
            </a:r>
            <a:endParaRPr/>
          </a:p>
        </p:txBody>
      </p:sp>
      <p:sp>
        <p:nvSpPr>
          <p:cNvPr id="262" name="Google Shape;262;p10"/>
          <p:cNvSpPr txBox="1"/>
          <p:nvPr/>
        </p:nvSpPr>
        <p:spPr>
          <a:xfrm>
            <a:off x="6496445" y="81641"/>
            <a:ext cx="6207181" cy="369332"/>
          </a:xfrm>
          <a:prstGeom prst="rect">
            <a:avLst/>
          </a:prstGeom>
          <a:solidFill>
            <a:srgbClr val="9CC2E5"/>
          </a:solidFill>
          <a:ln w="9525" cap="flat" cmpd="sng">
            <a:solidFill>
              <a:srgbClr val="9CC2E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Brain Dumps</a:t>
            </a:r>
            <a:endParaRPr/>
          </a:p>
        </p:txBody>
      </p:sp>
      <p:pic>
        <p:nvPicPr>
          <p:cNvPr id="263" name="Google Shape;263;p10"/>
          <p:cNvPicPr preferRelativeResize="0"/>
          <p:nvPr/>
        </p:nvPicPr>
        <p:blipFill rotWithShape="1">
          <a:blip r:embed="rId3">
            <a:alphaModFix/>
          </a:blip>
          <a:srcRect/>
          <a:stretch/>
        </p:blipFill>
        <p:spPr>
          <a:xfrm>
            <a:off x="47176" y="409674"/>
            <a:ext cx="6319208" cy="3641577"/>
          </a:xfrm>
          <a:prstGeom prst="rect">
            <a:avLst/>
          </a:prstGeom>
          <a:noFill/>
          <a:ln>
            <a:noFill/>
          </a:ln>
        </p:spPr>
      </p:pic>
      <p:sp>
        <p:nvSpPr>
          <p:cNvPr id="264" name="Google Shape;264;p10"/>
          <p:cNvSpPr txBox="1"/>
          <p:nvPr/>
        </p:nvSpPr>
        <p:spPr>
          <a:xfrm>
            <a:off x="47175" y="71965"/>
            <a:ext cx="50847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entury Gothic"/>
                <a:ea typeface="Century Gothic"/>
                <a:cs typeface="Century Gothic"/>
                <a:sym typeface="Century Gothic"/>
              </a:rPr>
              <a:t>11.</a:t>
            </a:r>
            <a:endParaRPr/>
          </a:p>
        </p:txBody>
      </p:sp>
      <p:sp>
        <p:nvSpPr>
          <p:cNvPr id="265" name="Google Shape;265;p10"/>
          <p:cNvSpPr txBox="1"/>
          <p:nvPr/>
        </p:nvSpPr>
        <p:spPr>
          <a:xfrm>
            <a:off x="12217925" y="72389"/>
            <a:ext cx="50847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entury Gothic"/>
                <a:ea typeface="Century Gothic"/>
                <a:cs typeface="Century Gothic"/>
                <a:sym typeface="Century Gothic"/>
              </a:rPr>
              <a:t>16.</a:t>
            </a:r>
            <a:endParaRPr/>
          </a:p>
        </p:txBody>
      </p:sp>
      <p:sp>
        <p:nvSpPr>
          <p:cNvPr id="266" name="Google Shape;266;p10"/>
          <p:cNvSpPr/>
          <p:nvPr/>
        </p:nvSpPr>
        <p:spPr>
          <a:xfrm>
            <a:off x="6496444" y="500403"/>
            <a:ext cx="6207181" cy="4475611"/>
          </a:xfrm>
          <a:prstGeom prst="rect">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7" name="Google Shape;267;p10"/>
          <p:cNvSpPr/>
          <p:nvPr/>
        </p:nvSpPr>
        <p:spPr>
          <a:xfrm>
            <a:off x="6496444" y="5043948"/>
            <a:ext cx="6207181" cy="4475611"/>
          </a:xfrm>
          <a:prstGeom prst="rect">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8" name="Google Shape;268;p10"/>
          <p:cNvSpPr txBox="1"/>
          <p:nvPr/>
        </p:nvSpPr>
        <p:spPr>
          <a:xfrm>
            <a:off x="6496444" y="500403"/>
            <a:ext cx="71205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u="sng">
                <a:solidFill>
                  <a:schemeClr val="dk1"/>
                </a:solidFill>
                <a:latin typeface="Century Gothic"/>
                <a:ea typeface="Century Gothic"/>
                <a:cs typeface="Century Gothic"/>
                <a:sym typeface="Century Gothic"/>
              </a:rPr>
              <a:t>Topic 2</a:t>
            </a:r>
            <a:endParaRPr/>
          </a:p>
        </p:txBody>
      </p:sp>
      <p:sp>
        <p:nvSpPr>
          <p:cNvPr id="269" name="Google Shape;269;p10"/>
          <p:cNvSpPr txBox="1"/>
          <p:nvPr/>
        </p:nvSpPr>
        <p:spPr>
          <a:xfrm>
            <a:off x="6496444" y="5080924"/>
            <a:ext cx="71205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u="sng">
                <a:solidFill>
                  <a:schemeClr val="dk1"/>
                </a:solidFill>
                <a:latin typeface="Century Gothic"/>
                <a:ea typeface="Century Gothic"/>
                <a:cs typeface="Century Gothic"/>
                <a:sym typeface="Century Gothic"/>
              </a:rPr>
              <a:t>Topic 3</a:t>
            </a:r>
            <a:endParaRPr/>
          </a:p>
        </p:txBody>
      </p:sp>
      <p:graphicFrame>
        <p:nvGraphicFramePr>
          <p:cNvPr id="270" name="Google Shape;270;p10"/>
          <p:cNvGraphicFramePr/>
          <p:nvPr/>
        </p:nvGraphicFramePr>
        <p:xfrm>
          <a:off x="47175" y="4976014"/>
          <a:ext cx="6319200" cy="4558830"/>
        </p:xfrm>
        <a:graphic>
          <a:graphicData uri="http://schemas.openxmlformats.org/drawingml/2006/table">
            <a:tbl>
              <a:tblPr firstRow="1" bandRow="1">
                <a:noFill/>
                <a:tableStyleId>{EA06D318-73D9-4397-A964-EB2B64BEBA0F}</a:tableStyleId>
              </a:tblPr>
              <a:tblGrid>
                <a:gridCol w="354350">
                  <a:extLst>
                    <a:ext uri="{9D8B030D-6E8A-4147-A177-3AD203B41FA5}">
                      <a16:colId xmlns:a16="http://schemas.microsoft.com/office/drawing/2014/main" val="20000"/>
                    </a:ext>
                  </a:extLst>
                </a:gridCol>
                <a:gridCol w="2811325">
                  <a:extLst>
                    <a:ext uri="{9D8B030D-6E8A-4147-A177-3AD203B41FA5}">
                      <a16:colId xmlns:a16="http://schemas.microsoft.com/office/drawing/2014/main" val="20001"/>
                    </a:ext>
                  </a:extLst>
                </a:gridCol>
                <a:gridCol w="2811325">
                  <a:extLst>
                    <a:ext uri="{9D8B030D-6E8A-4147-A177-3AD203B41FA5}">
                      <a16:colId xmlns:a16="http://schemas.microsoft.com/office/drawing/2014/main" val="20002"/>
                    </a:ext>
                  </a:extLst>
                </a:gridCol>
                <a:gridCol w="342200">
                  <a:extLst>
                    <a:ext uri="{9D8B030D-6E8A-4147-A177-3AD203B41FA5}">
                      <a16:colId xmlns:a16="http://schemas.microsoft.com/office/drawing/2014/main" val="20003"/>
                    </a:ext>
                  </a:extLst>
                </a:gridCol>
              </a:tblGrid>
              <a:tr h="389500">
                <a:tc gridSpan="4">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Quiz 1 </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68650">
                <a:tc>
                  <a:txBody>
                    <a:bodyPr/>
                    <a:lstStyle/>
                    <a:p>
                      <a:pPr marL="0" marR="0" lvl="0" indent="0" algn="ctr" rtl="0">
                        <a:spcBef>
                          <a:spcPts val="0"/>
                        </a:spcBef>
                        <a:spcAft>
                          <a:spcPts val="0"/>
                        </a:spcAft>
                        <a:buNone/>
                      </a:pPr>
                      <a:endParaRPr sz="1200">
                        <a:solidFill>
                          <a:schemeClr val="dk1"/>
                        </a:solidFill>
                        <a:latin typeface="Century Gothic"/>
                        <a:ea typeface="Century Gothic"/>
                        <a:cs typeface="Century Gothic"/>
                        <a:sym typeface="Century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sz="1200">
                          <a:latin typeface="Century Gothic"/>
                          <a:ea typeface="Century Gothic"/>
                          <a:cs typeface="Century Gothic"/>
                          <a:sym typeface="Century Gothic"/>
                        </a:rPr>
                        <a:t>Question </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sz="1200">
                          <a:latin typeface="Century Gothic"/>
                          <a:ea typeface="Century Gothic"/>
                          <a:cs typeface="Century Gothic"/>
                          <a:sym typeface="Century Gothic"/>
                        </a:rPr>
                        <a:t>Answer</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8950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1.</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8950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2.</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8950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3.</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8950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4.</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8950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5.</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8950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6.</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8950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7.</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38950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8.</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38950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9.</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r h="38950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10.</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271" name="Google Shape;271;p10"/>
          <p:cNvSpPr txBox="1"/>
          <p:nvPr/>
        </p:nvSpPr>
        <p:spPr>
          <a:xfrm>
            <a:off x="78326" y="4064910"/>
            <a:ext cx="6207181" cy="830997"/>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a:solidFill>
                  <a:schemeClr val="dk1"/>
                </a:solidFill>
                <a:latin typeface="Century Gothic"/>
                <a:ea typeface="Century Gothic"/>
                <a:cs typeface="Century Gothic"/>
                <a:sym typeface="Century Gothic"/>
              </a:rPr>
              <a:t>Follow the 5 step process to self quiz 3 topics of your choice. </a:t>
            </a:r>
            <a:endParaRPr/>
          </a:p>
          <a:p>
            <a:pPr marL="0" marR="0" lvl="0" indent="0" algn="ctr" rtl="0">
              <a:spcBef>
                <a:spcPts val="0"/>
              </a:spcBef>
              <a:spcAft>
                <a:spcPts val="0"/>
              </a:spcAft>
              <a:buNone/>
            </a:pPr>
            <a:endParaRPr sz="1200">
              <a:solidFill>
                <a:schemeClr val="dk1"/>
              </a:solidFill>
              <a:latin typeface="Century Gothic"/>
              <a:ea typeface="Century Gothic"/>
              <a:cs typeface="Century Gothic"/>
              <a:sym typeface="Century Gothic"/>
            </a:endParaRPr>
          </a:p>
          <a:p>
            <a:pPr marL="0" marR="0" lvl="0" indent="0" algn="ctr" rtl="0">
              <a:spcBef>
                <a:spcPts val="0"/>
              </a:spcBef>
              <a:spcAft>
                <a:spcPts val="0"/>
              </a:spcAft>
              <a:buNone/>
            </a:pPr>
            <a:r>
              <a:rPr lang="en-GB" sz="1200">
                <a:solidFill>
                  <a:schemeClr val="dk1"/>
                </a:solidFill>
                <a:latin typeface="Century Gothic"/>
                <a:ea typeface="Century Gothic"/>
                <a:cs typeface="Century Gothic"/>
                <a:sym typeface="Century Gothic"/>
              </a:rPr>
              <a:t>Mark your answers in green pen and highlight specifically the questions you got wrong.</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1"/>
          <p:cNvSpPr txBox="1"/>
          <p:nvPr/>
        </p:nvSpPr>
        <p:spPr>
          <a:xfrm>
            <a:off x="6498747" y="81643"/>
            <a:ext cx="6207181" cy="369332"/>
          </a:xfrm>
          <a:prstGeom prst="rect">
            <a:avLst/>
          </a:prstGeom>
          <a:solidFill>
            <a:srgbClr val="9CC2E5"/>
          </a:solidFill>
          <a:ln w="9525" cap="flat" cmpd="sng">
            <a:solidFill>
              <a:srgbClr val="9CC2E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Self Quizzing</a:t>
            </a:r>
            <a:endParaRPr/>
          </a:p>
        </p:txBody>
      </p:sp>
      <p:sp>
        <p:nvSpPr>
          <p:cNvPr id="277" name="Google Shape;277;p11"/>
          <p:cNvSpPr txBox="1"/>
          <p:nvPr/>
        </p:nvSpPr>
        <p:spPr>
          <a:xfrm>
            <a:off x="87727" y="81643"/>
            <a:ext cx="6207181" cy="369332"/>
          </a:xfrm>
          <a:prstGeom prst="rect">
            <a:avLst/>
          </a:prstGeom>
          <a:solidFill>
            <a:srgbClr val="9CC2E5"/>
          </a:solidFill>
          <a:ln w="9525" cap="flat" cmpd="sng">
            <a:solidFill>
              <a:srgbClr val="9CC2E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Brain Dumps</a:t>
            </a:r>
            <a:endParaRPr/>
          </a:p>
        </p:txBody>
      </p:sp>
      <p:pic>
        <p:nvPicPr>
          <p:cNvPr id="278" name="Google Shape;278;p11"/>
          <p:cNvPicPr preferRelativeResize="0"/>
          <p:nvPr/>
        </p:nvPicPr>
        <p:blipFill rotWithShape="1">
          <a:blip r:embed="rId3">
            <a:alphaModFix/>
          </a:blip>
          <a:srcRect/>
          <a:stretch/>
        </p:blipFill>
        <p:spPr>
          <a:xfrm>
            <a:off x="87727" y="412160"/>
            <a:ext cx="6207181" cy="3444224"/>
          </a:xfrm>
          <a:prstGeom prst="rect">
            <a:avLst/>
          </a:prstGeom>
          <a:noFill/>
          <a:ln>
            <a:noFill/>
          </a:ln>
        </p:spPr>
      </p:pic>
      <p:sp>
        <p:nvSpPr>
          <p:cNvPr id="279" name="Google Shape;279;p11"/>
          <p:cNvSpPr txBox="1"/>
          <p:nvPr/>
        </p:nvSpPr>
        <p:spPr>
          <a:xfrm>
            <a:off x="6442" y="81643"/>
            <a:ext cx="4411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entury Gothic"/>
                <a:ea typeface="Century Gothic"/>
                <a:cs typeface="Century Gothic"/>
                <a:sym typeface="Century Gothic"/>
              </a:rPr>
              <a:t>15</a:t>
            </a:r>
            <a:endParaRPr/>
          </a:p>
        </p:txBody>
      </p:sp>
      <p:sp>
        <p:nvSpPr>
          <p:cNvPr id="280" name="Google Shape;280;p11"/>
          <p:cNvSpPr txBox="1"/>
          <p:nvPr/>
        </p:nvSpPr>
        <p:spPr>
          <a:xfrm>
            <a:off x="12326588" y="81643"/>
            <a:ext cx="4411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entury Gothic"/>
                <a:ea typeface="Century Gothic"/>
                <a:cs typeface="Century Gothic"/>
                <a:sym typeface="Century Gothic"/>
              </a:rPr>
              <a:t>12</a:t>
            </a:r>
            <a:endParaRPr/>
          </a:p>
        </p:txBody>
      </p:sp>
      <p:sp>
        <p:nvSpPr>
          <p:cNvPr id="281" name="Google Shape;281;p11"/>
          <p:cNvSpPr/>
          <p:nvPr/>
        </p:nvSpPr>
        <p:spPr>
          <a:xfrm>
            <a:off x="87727" y="5043946"/>
            <a:ext cx="6207181" cy="4475611"/>
          </a:xfrm>
          <a:prstGeom prst="rect">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2" name="Google Shape;282;p11"/>
          <p:cNvSpPr txBox="1"/>
          <p:nvPr/>
        </p:nvSpPr>
        <p:spPr>
          <a:xfrm>
            <a:off x="87727" y="5080922"/>
            <a:ext cx="71205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u="sng">
                <a:solidFill>
                  <a:schemeClr val="dk1"/>
                </a:solidFill>
                <a:latin typeface="Century Gothic"/>
                <a:ea typeface="Century Gothic"/>
                <a:cs typeface="Century Gothic"/>
                <a:sym typeface="Century Gothic"/>
              </a:rPr>
              <a:t>Topic 1</a:t>
            </a:r>
            <a:endParaRPr/>
          </a:p>
        </p:txBody>
      </p:sp>
      <p:graphicFrame>
        <p:nvGraphicFramePr>
          <p:cNvPr id="283" name="Google Shape;283;p11"/>
          <p:cNvGraphicFramePr/>
          <p:nvPr/>
        </p:nvGraphicFramePr>
        <p:xfrm>
          <a:off x="6506695" y="532618"/>
          <a:ext cx="6199225" cy="4403180"/>
        </p:xfrm>
        <a:graphic>
          <a:graphicData uri="http://schemas.openxmlformats.org/drawingml/2006/table">
            <a:tbl>
              <a:tblPr firstRow="1" bandRow="1">
                <a:noFill/>
                <a:tableStyleId>{EA06D318-73D9-4397-A964-EB2B64BEBA0F}</a:tableStyleId>
              </a:tblPr>
              <a:tblGrid>
                <a:gridCol w="347625">
                  <a:extLst>
                    <a:ext uri="{9D8B030D-6E8A-4147-A177-3AD203B41FA5}">
                      <a16:colId xmlns:a16="http://schemas.microsoft.com/office/drawing/2014/main" val="20000"/>
                    </a:ext>
                  </a:extLst>
                </a:gridCol>
                <a:gridCol w="2757950">
                  <a:extLst>
                    <a:ext uri="{9D8B030D-6E8A-4147-A177-3AD203B41FA5}">
                      <a16:colId xmlns:a16="http://schemas.microsoft.com/office/drawing/2014/main" val="20001"/>
                    </a:ext>
                  </a:extLst>
                </a:gridCol>
                <a:gridCol w="2757950">
                  <a:extLst>
                    <a:ext uri="{9D8B030D-6E8A-4147-A177-3AD203B41FA5}">
                      <a16:colId xmlns:a16="http://schemas.microsoft.com/office/drawing/2014/main" val="20002"/>
                    </a:ext>
                  </a:extLst>
                </a:gridCol>
                <a:gridCol w="335700">
                  <a:extLst>
                    <a:ext uri="{9D8B030D-6E8A-4147-A177-3AD203B41FA5}">
                      <a16:colId xmlns:a16="http://schemas.microsoft.com/office/drawing/2014/main" val="20003"/>
                    </a:ext>
                  </a:extLst>
                </a:gridCol>
              </a:tblGrid>
              <a:tr h="375350">
                <a:tc gridSpan="4">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Quiz 2</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8875">
                <a:tc>
                  <a:txBody>
                    <a:bodyPr/>
                    <a:lstStyle/>
                    <a:p>
                      <a:pPr marL="0" marR="0" lvl="0" indent="0" algn="ctr" rtl="0">
                        <a:spcBef>
                          <a:spcPts val="0"/>
                        </a:spcBef>
                        <a:spcAft>
                          <a:spcPts val="0"/>
                        </a:spcAft>
                        <a:buNone/>
                      </a:pPr>
                      <a:endParaRPr sz="1200">
                        <a:solidFill>
                          <a:schemeClr val="dk1"/>
                        </a:solidFill>
                        <a:latin typeface="Century Gothic"/>
                        <a:ea typeface="Century Gothic"/>
                        <a:cs typeface="Century Gothic"/>
                        <a:sym typeface="Century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sz="1200">
                          <a:latin typeface="Century Gothic"/>
                          <a:ea typeface="Century Gothic"/>
                          <a:cs typeface="Century Gothic"/>
                          <a:sym typeface="Century Gothic"/>
                        </a:rPr>
                        <a:t>Question </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sz="1200">
                          <a:latin typeface="Century Gothic"/>
                          <a:ea typeface="Century Gothic"/>
                          <a:cs typeface="Century Gothic"/>
                          <a:sym typeface="Century Gothic"/>
                        </a:rPr>
                        <a:t>Answer</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7535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1.</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7535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2.</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7535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3.</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7535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4.</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7535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5.</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7535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6.</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7535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7.</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37535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8.</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37535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9.</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r h="37535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10.</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graphicFrame>
        <p:nvGraphicFramePr>
          <p:cNvPr id="284" name="Google Shape;284;p11"/>
          <p:cNvGraphicFramePr/>
          <p:nvPr/>
        </p:nvGraphicFramePr>
        <p:xfrm>
          <a:off x="6498747" y="5043946"/>
          <a:ext cx="6199225" cy="4403180"/>
        </p:xfrm>
        <a:graphic>
          <a:graphicData uri="http://schemas.openxmlformats.org/drawingml/2006/table">
            <a:tbl>
              <a:tblPr firstRow="1" bandRow="1">
                <a:noFill/>
                <a:tableStyleId>{EA06D318-73D9-4397-A964-EB2B64BEBA0F}</a:tableStyleId>
              </a:tblPr>
              <a:tblGrid>
                <a:gridCol w="347625">
                  <a:extLst>
                    <a:ext uri="{9D8B030D-6E8A-4147-A177-3AD203B41FA5}">
                      <a16:colId xmlns:a16="http://schemas.microsoft.com/office/drawing/2014/main" val="20000"/>
                    </a:ext>
                  </a:extLst>
                </a:gridCol>
                <a:gridCol w="2757950">
                  <a:extLst>
                    <a:ext uri="{9D8B030D-6E8A-4147-A177-3AD203B41FA5}">
                      <a16:colId xmlns:a16="http://schemas.microsoft.com/office/drawing/2014/main" val="20001"/>
                    </a:ext>
                  </a:extLst>
                </a:gridCol>
                <a:gridCol w="2757950">
                  <a:extLst>
                    <a:ext uri="{9D8B030D-6E8A-4147-A177-3AD203B41FA5}">
                      <a16:colId xmlns:a16="http://schemas.microsoft.com/office/drawing/2014/main" val="20002"/>
                    </a:ext>
                  </a:extLst>
                </a:gridCol>
                <a:gridCol w="335700">
                  <a:extLst>
                    <a:ext uri="{9D8B030D-6E8A-4147-A177-3AD203B41FA5}">
                      <a16:colId xmlns:a16="http://schemas.microsoft.com/office/drawing/2014/main" val="20003"/>
                    </a:ext>
                  </a:extLst>
                </a:gridCol>
              </a:tblGrid>
              <a:tr h="375350">
                <a:tc gridSpan="4">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Quiz 3</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58875">
                <a:tc>
                  <a:txBody>
                    <a:bodyPr/>
                    <a:lstStyle/>
                    <a:p>
                      <a:pPr marL="0" marR="0" lvl="0" indent="0" algn="ctr" rtl="0">
                        <a:spcBef>
                          <a:spcPts val="0"/>
                        </a:spcBef>
                        <a:spcAft>
                          <a:spcPts val="0"/>
                        </a:spcAft>
                        <a:buNone/>
                      </a:pPr>
                      <a:endParaRPr sz="1200">
                        <a:solidFill>
                          <a:schemeClr val="dk1"/>
                        </a:solidFill>
                        <a:latin typeface="Century Gothic"/>
                        <a:ea typeface="Century Gothic"/>
                        <a:cs typeface="Century Gothic"/>
                        <a:sym typeface="Century Gothic"/>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sz="1200">
                          <a:latin typeface="Century Gothic"/>
                          <a:ea typeface="Century Gothic"/>
                          <a:cs typeface="Century Gothic"/>
                          <a:sym typeface="Century Gothic"/>
                        </a:rPr>
                        <a:t>Question </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r>
                        <a:rPr lang="en-GB" sz="1200">
                          <a:latin typeface="Century Gothic"/>
                          <a:ea typeface="Century Gothic"/>
                          <a:cs typeface="Century Gothic"/>
                          <a:sym typeface="Century Gothic"/>
                        </a:rPr>
                        <a:t>Answer</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200"/>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7535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1.</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7535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2.</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7535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3.</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7535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4.</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7535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5.</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7535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6.</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7535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7.</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37535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8.</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37535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9.</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r h="375350">
                <a:tc>
                  <a:txBody>
                    <a:bodyPr/>
                    <a:lstStyle/>
                    <a:p>
                      <a:pPr marL="0" marR="0" lvl="0" indent="0" algn="ctr" rtl="0">
                        <a:spcBef>
                          <a:spcPts val="0"/>
                        </a:spcBef>
                        <a:spcAft>
                          <a:spcPts val="0"/>
                        </a:spcAft>
                        <a:buNone/>
                      </a:pPr>
                      <a:r>
                        <a:rPr lang="en-GB" sz="800">
                          <a:solidFill>
                            <a:schemeClr val="dk1"/>
                          </a:solidFill>
                          <a:latin typeface="Century Gothic"/>
                          <a:ea typeface="Century Gothic"/>
                          <a:cs typeface="Century Gothic"/>
                          <a:sym typeface="Century Gothic"/>
                        </a:rPr>
                        <a:t>10.</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sp>
        <p:nvSpPr>
          <p:cNvPr id="285" name="Google Shape;285;p11"/>
          <p:cNvSpPr txBox="1"/>
          <p:nvPr/>
        </p:nvSpPr>
        <p:spPr>
          <a:xfrm>
            <a:off x="78326" y="4022706"/>
            <a:ext cx="6207181" cy="830997"/>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a:solidFill>
                  <a:schemeClr val="dk1"/>
                </a:solidFill>
                <a:latin typeface="Century Gothic"/>
                <a:ea typeface="Century Gothic"/>
                <a:cs typeface="Century Gothic"/>
                <a:sym typeface="Century Gothic"/>
              </a:rPr>
              <a:t>Follow the 5 step process to complete 3 brain dumps for different topics of your choice.</a:t>
            </a:r>
            <a:endParaRPr/>
          </a:p>
          <a:p>
            <a:pPr marL="0" marR="0" lvl="0" indent="0" algn="ctr" rtl="0">
              <a:spcBef>
                <a:spcPts val="0"/>
              </a:spcBef>
              <a:spcAft>
                <a:spcPts val="0"/>
              </a:spcAft>
              <a:buNone/>
            </a:pPr>
            <a:r>
              <a:rPr lang="en-GB" sz="1200">
                <a:solidFill>
                  <a:schemeClr val="dk1"/>
                </a:solidFill>
                <a:latin typeface="Century Gothic"/>
                <a:ea typeface="Century Gothic"/>
                <a:cs typeface="Century Gothic"/>
                <a:sym typeface="Century Gothic"/>
              </a:rPr>
              <a:t>You can also complete this is two colours. One colour for content you know and another colour for content you need to revise / that you added.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2"/>
          <p:cNvSpPr txBox="1"/>
          <p:nvPr/>
        </p:nvSpPr>
        <p:spPr>
          <a:xfrm>
            <a:off x="6498747" y="81643"/>
            <a:ext cx="6207181" cy="369332"/>
          </a:xfrm>
          <a:prstGeom prst="rect">
            <a:avLst/>
          </a:prstGeom>
          <a:solidFill>
            <a:srgbClr val="9CC2E5"/>
          </a:solidFill>
          <a:ln w="9525" cap="flat" cmpd="sng">
            <a:solidFill>
              <a:srgbClr val="9CC2E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Mind Maps</a:t>
            </a:r>
            <a:endParaRPr/>
          </a:p>
        </p:txBody>
      </p:sp>
      <p:sp>
        <p:nvSpPr>
          <p:cNvPr id="291" name="Google Shape;291;p12"/>
          <p:cNvSpPr txBox="1"/>
          <p:nvPr/>
        </p:nvSpPr>
        <p:spPr>
          <a:xfrm>
            <a:off x="65316" y="81643"/>
            <a:ext cx="6207181" cy="369332"/>
          </a:xfrm>
          <a:prstGeom prst="rect">
            <a:avLst/>
          </a:prstGeom>
          <a:solidFill>
            <a:srgbClr val="9CC2E5"/>
          </a:solidFill>
          <a:ln w="9525" cap="flat" cmpd="sng">
            <a:solidFill>
              <a:srgbClr val="9CC2E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Mind Maps</a:t>
            </a:r>
            <a:endParaRPr/>
          </a:p>
        </p:txBody>
      </p:sp>
      <p:pic>
        <p:nvPicPr>
          <p:cNvPr id="292" name="Google Shape;292;p12"/>
          <p:cNvPicPr preferRelativeResize="0"/>
          <p:nvPr/>
        </p:nvPicPr>
        <p:blipFill rotWithShape="1">
          <a:blip r:embed="rId3">
            <a:alphaModFix/>
          </a:blip>
          <a:srcRect/>
          <a:stretch/>
        </p:blipFill>
        <p:spPr>
          <a:xfrm>
            <a:off x="50802" y="395345"/>
            <a:ext cx="6237538" cy="3568083"/>
          </a:xfrm>
          <a:prstGeom prst="rect">
            <a:avLst/>
          </a:prstGeom>
          <a:noFill/>
          <a:ln>
            <a:noFill/>
          </a:ln>
        </p:spPr>
      </p:pic>
      <p:sp>
        <p:nvSpPr>
          <p:cNvPr id="293" name="Google Shape;293;p12"/>
          <p:cNvSpPr txBox="1"/>
          <p:nvPr/>
        </p:nvSpPr>
        <p:spPr>
          <a:xfrm>
            <a:off x="44873" y="75215"/>
            <a:ext cx="4443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entury Gothic"/>
                <a:ea typeface="Century Gothic"/>
                <a:cs typeface="Century Gothic"/>
                <a:sym typeface="Century Gothic"/>
              </a:rPr>
              <a:t>13</a:t>
            </a:r>
            <a:endParaRPr/>
          </a:p>
        </p:txBody>
      </p:sp>
      <p:sp>
        <p:nvSpPr>
          <p:cNvPr id="294" name="Google Shape;294;p12"/>
          <p:cNvSpPr txBox="1"/>
          <p:nvPr/>
        </p:nvSpPr>
        <p:spPr>
          <a:xfrm>
            <a:off x="12277174" y="75215"/>
            <a:ext cx="4443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entury Gothic"/>
                <a:ea typeface="Century Gothic"/>
                <a:cs typeface="Century Gothic"/>
                <a:sym typeface="Century Gothic"/>
              </a:rPr>
              <a:t>14</a:t>
            </a:r>
            <a:endParaRPr/>
          </a:p>
        </p:txBody>
      </p:sp>
      <p:sp>
        <p:nvSpPr>
          <p:cNvPr id="295" name="Google Shape;295;p12"/>
          <p:cNvSpPr/>
          <p:nvPr/>
        </p:nvSpPr>
        <p:spPr>
          <a:xfrm>
            <a:off x="87727" y="5043946"/>
            <a:ext cx="6207181" cy="4475611"/>
          </a:xfrm>
          <a:prstGeom prst="rect">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6" name="Google Shape;296;p12"/>
          <p:cNvSpPr txBox="1"/>
          <p:nvPr/>
        </p:nvSpPr>
        <p:spPr>
          <a:xfrm>
            <a:off x="87727" y="5080922"/>
            <a:ext cx="71205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u="sng">
                <a:solidFill>
                  <a:schemeClr val="dk1"/>
                </a:solidFill>
                <a:latin typeface="Century Gothic"/>
                <a:ea typeface="Century Gothic"/>
                <a:cs typeface="Century Gothic"/>
                <a:sym typeface="Century Gothic"/>
              </a:rPr>
              <a:t>Topic 1</a:t>
            </a:r>
            <a:endParaRPr/>
          </a:p>
        </p:txBody>
      </p:sp>
      <p:sp>
        <p:nvSpPr>
          <p:cNvPr id="297" name="Google Shape;297;p12"/>
          <p:cNvSpPr/>
          <p:nvPr/>
        </p:nvSpPr>
        <p:spPr>
          <a:xfrm>
            <a:off x="6496444" y="500403"/>
            <a:ext cx="6207181" cy="4475611"/>
          </a:xfrm>
          <a:prstGeom prst="rect">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8" name="Google Shape;298;p12"/>
          <p:cNvSpPr/>
          <p:nvPr/>
        </p:nvSpPr>
        <p:spPr>
          <a:xfrm>
            <a:off x="6496444" y="5043948"/>
            <a:ext cx="6207181" cy="4475611"/>
          </a:xfrm>
          <a:prstGeom prst="rect">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9" name="Google Shape;299;p12"/>
          <p:cNvSpPr txBox="1"/>
          <p:nvPr/>
        </p:nvSpPr>
        <p:spPr>
          <a:xfrm>
            <a:off x="6496444" y="500403"/>
            <a:ext cx="71205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u="sng">
                <a:solidFill>
                  <a:schemeClr val="dk1"/>
                </a:solidFill>
                <a:latin typeface="Century Gothic"/>
                <a:ea typeface="Century Gothic"/>
                <a:cs typeface="Century Gothic"/>
                <a:sym typeface="Century Gothic"/>
              </a:rPr>
              <a:t>Topic 2</a:t>
            </a:r>
            <a:endParaRPr/>
          </a:p>
        </p:txBody>
      </p:sp>
      <p:sp>
        <p:nvSpPr>
          <p:cNvPr id="300" name="Google Shape;300;p12"/>
          <p:cNvSpPr txBox="1"/>
          <p:nvPr/>
        </p:nvSpPr>
        <p:spPr>
          <a:xfrm>
            <a:off x="6496444" y="5080924"/>
            <a:ext cx="71205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u="sng">
                <a:solidFill>
                  <a:schemeClr val="dk1"/>
                </a:solidFill>
                <a:latin typeface="Century Gothic"/>
                <a:ea typeface="Century Gothic"/>
                <a:cs typeface="Century Gothic"/>
                <a:sym typeface="Century Gothic"/>
              </a:rPr>
              <a:t>Topic 3</a:t>
            </a:r>
            <a:endParaRPr/>
          </a:p>
        </p:txBody>
      </p:sp>
      <p:sp>
        <p:nvSpPr>
          <p:cNvPr id="301" name="Google Shape;301;p12"/>
          <p:cNvSpPr txBox="1"/>
          <p:nvPr/>
        </p:nvSpPr>
        <p:spPr>
          <a:xfrm>
            <a:off x="78326" y="4022706"/>
            <a:ext cx="6207181" cy="830997"/>
          </a:xfrm>
          <a:prstGeom prst="rect">
            <a:avLst/>
          </a:prstGeom>
          <a:noFill/>
          <a:ln w="2857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200">
                <a:solidFill>
                  <a:schemeClr val="dk1"/>
                </a:solidFill>
                <a:latin typeface="Century Gothic"/>
                <a:ea typeface="Century Gothic"/>
                <a:cs typeface="Century Gothic"/>
                <a:sym typeface="Century Gothic"/>
              </a:rPr>
              <a:t>Follow the 5 step process to create a mind map for 3 different topics of your choice.</a:t>
            </a:r>
            <a:endParaRPr/>
          </a:p>
          <a:p>
            <a:pPr marL="0" marR="0" lvl="0" indent="0" algn="ctr" rtl="0">
              <a:spcBef>
                <a:spcPts val="0"/>
              </a:spcBef>
              <a:spcAft>
                <a:spcPts val="0"/>
              </a:spcAft>
              <a:buNone/>
            </a:pPr>
            <a:r>
              <a:rPr lang="en-GB" sz="1200">
                <a:solidFill>
                  <a:schemeClr val="dk1"/>
                </a:solidFill>
                <a:latin typeface="Century Gothic"/>
                <a:ea typeface="Century Gothic"/>
                <a:cs typeface="Century Gothic"/>
                <a:sym typeface="Century Gothic"/>
              </a:rPr>
              <a:t>You can also colour code the information you are confident with in one colour and information that you are unsure about in another colour.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p:nvPr/>
        </p:nvSpPr>
        <p:spPr>
          <a:xfrm>
            <a:off x="79319" y="97970"/>
            <a:ext cx="6207181" cy="369332"/>
          </a:xfrm>
          <a:prstGeom prst="rect">
            <a:avLst/>
          </a:prstGeom>
          <a:solidFill>
            <a:srgbClr val="9CC2E5"/>
          </a:solidFill>
          <a:ln w="9525" cap="flat" cmpd="sng">
            <a:solidFill>
              <a:srgbClr val="9CC2E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Contents </a:t>
            </a:r>
            <a:endParaRPr/>
          </a:p>
        </p:txBody>
      </p:sp>
      <p:sp>
        <p:nvSpPr>
          <p:cNvPr id="96" name="Google Shape;96;p2"/>
          <p:cNvSpPr txBox="1"/>
          <p:nvPr/>
        </p:nvSpPr>
        <p:spPr>
          <a:xfrm>
            <a:off x="6515100" y="97970"/>
            <a:ext cx="6207181" cy="369332"/>
          </a:xfrm>
          <a:prstGeom prst="rect">
            <a:avLst/>
          </a:prstGeom>
          <a:solidFill>
            <a:srgbClr val="9CC2E5"/>
          </a:solidFill>
          <a:ln w="9525" cap="flat" cmpd="sng">
            <a:solidFill>
              <a:srgbClr val="9CC2E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chemeClr val="dk1"/>
                </a:solidFill>
                <a:latin typeface="Century Gothic"/>
                <a:ea typeface="Century Gothic"/>
                <a:cs typeface="Century Gothic"/>
                <a:sym typeface="Century Gothic"/>
              </a:rPr>
              <a:t>Notes </a:t>
            </a:r>
            <a:endParaRPr dirty="0"/>
          </a:p>
        </p:txBody>
      </p:sp>
      <p:sp>
        <p:nvSpPr>
          <p:cNvPr id="97" name="Google Shape;97;p2"/>
          <p:cNvSpPr txBox="1"/>
          <p:nvPr/>
        </p:nvSpPr>
        <p:spPr>
          <a:xfrm>
            <a:off x="118882" y="97970"/>
            <a:ext cx="37702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entury Gothic"/>
                <a:ea typeface="Century Gothic"/>
                <a:cs typeface="Century Gothic"/>
                <a:sym typeface="Century Gothic"/>
              </a:rPr>
              <a:t>3 </a:t>
            </a:r>
            <a:endParaRPr/>
          </a:p>
        </p:txBody>
      </p:sp>
      <p:sp>
        <p:nvSpPr>
          <p:cNvPr id="98" name="Google Shape;98;p2"/>
          <p:cNvSpPr txBox="1"/>
          <p:nvPr/>
        </p:nvSpPr>
        <p:spPr>
          <a:xfrm>
            <a:off x="12298160" y="119268"/>
            <a:ext cx="50847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entury Gothic"/>
                <a:ea typeface="Century Gothic"/>
                <a:cs typeface="Century Gothic"/>
                <a:sym typeface="Century Gothic"/>
              </a:rPr>
              <a:t>24 </a:t>
            </a:r>
            <a:endParaRPr/>
          </a:p>
        </p:txBody>
      </p:sp>
      <p:graphicFrame>
        <p:nvGraphicFramePr>
          <p:cNvPr id="99" name="Google Shape;99;p2"/>
          <p:cNvGraphicFramePr/>
          <p:nvPr/>
        </p:nvGraphicFramePr>
        <p:xfrm>
          <a:off x="6515100" y="471248"/>
          <a:ext cx="6207175" cy="8987550"/>
        </p:xfrm>
        <a:graphic>
          <a:graphicData uri="http://schemas.openxmlformats.org/drawingml/2006/table">
            <a:tbl>
              <a:tblPr firstRow="1" bandRow="1">
                <a:noFill/>
                <a:tableStyleId>{EA06D318-73D9-4397-A964-EB2B64BEBA0F}</a:tableStyleId>
              </a:tblPr>
              <a:tblGrid>
                <a:gridCol w="6207175">
                  <a:extLst>
                    <a:ext uri="{9D8B030D-6E8A-4147-A177-3AD203B41FA5}">
                      <a16:colId xmlns:a16="http://schemas.microsoft.com/office/drawing/2014/main" val="20000"/>
                    </a:ext>
                  </a:extLst>
                </a:gridCol>
              </a:tblGrid>
              <a:tr h="345675">
                <a:tc>
                  <a:txBody>
                    <a:bodyPr/>
                    <a:lstStyle/>
                    <a:p>
                      <a:pPr marL="0" marR="0" lvl="0" indent="0" algn="l" rtl="0">
                        <a:spcBef>
                          <a:spcPts val="0"/>
                        </a:spcBef>
                        <a:spcAft>
                          <a:spcPts val="0"/>
                        </a:spcAft>
                        <a:buNone/>
                      </a:pPr>
                      <a:endParaRPr sz="1200"/>
                    </a:p>
                  </a:txBody>
                  <a:tcPr marL="91450" marR="91450" marT="45725" marB="45725">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0"/>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1"/>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2"/>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3"/>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4"/>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5"/>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6"/>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7"/>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8"/>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9"/>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0"/>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1"/>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2"/>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3"/>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4"/>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5"/>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6"/>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7"/>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8"/>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9"/>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20"/>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21"/>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22"/>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23"/>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24"/>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25"/>
                  </a:ext>
                </a:extLst>
              </a:tr>
            </a:tbl>
          </a:graphicData>
        </a:graphic>
      </p:graphicFrame>
      <p:graphicFrame>
        <p:nvGraphicFramePr>
          <p:cNvPr id="100" name="Google Shape;100;p2"/>
          <p:cNvGraphicFramePr/>
          <p:nvPr/>
        </p:nvGraphicFramePr>
        <p:xfrm>
          <a:off x="103031" y="671949"/>
          <a:ext cx="6197525" cy="4821050"/>
        </p:xfrm>
        <a:graphic>
          <a:graphicData uri="http://schemas.openxmlformats.org/drawingml/2006/table">
            <a:tbl>
              <a:tblPr firstRow="1" bandRow="1">
                <a:noFill/>
                <a:tableStyleId>{EA06D318-73D9-4397-A964-EB2B64BEBA0F}</a:tableStyleId>
              </a:tblPr>
              <a:tblGrid>
                <a:gridCol w="1991275">
                  <a:extLst>
                    <a:ext uri="{9D8B030D-6E8A-4147-A177-3AD203B41FA5}">
                      <a16:colId xmlns:a16="http://schemas.microsoft.com/office/drawing/2014/main" val="20000"/>
                    </a:ext>
                  </a:extLst>
                </a:gridCol>
                <a:gridCol w="3432525">
                  <a:extLst>
                    <a:ext uri="{9D8B030D-6E8A-4147-A177-3AD203B41FA5}">
                      <a16:colId xmlns:a16="http://schemas.microsoft.com/office/drawing/2014/main" val="20001"/>
                    </a:ext>
                  </a:extLst>
                </a:gridCol>
                <a:gridCol w="77372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r>
                        <a:rPr lang="en-GB" sz="800" b="1">
                          <a:solidFill>
                            <a:schemeClr val="dk1"/>
                          </a:solidFill>
                          <a:latin typeface="Century Gothic"/>
                          <a:ea typeface="Century Gothic"/>
                          <a:cs typeface="Century Gothic"/>
                          <a:sym typeface="Century Gothic"/>
                        </a:rPr>
                        <a:t>How to create a revision timetable </a:t>
                      </a:r>
                      <a:endParaRPr/>
                    </a:p>
                  </a:txBody>
                  <a:tcPr marL="91450" marR="91450" marT="45725" marB="45725" anchor="ctr">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endParaRPr sz="800"/>
                    </a:p>
                  </a:txBody>
                  <a:tcPr marL="91450" marR="91450" marT="45725" marB="45725">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r>
                        <a:rPr lang="en-GB" sz="1100" b="1">
                          <a:solidFill>
                            <a:schemeClr val="dk1"/>
                          </a:solidFill>
                          <a:latin typeface="Century Gothic"/>
                          <a:ea typeface="Century Gothic"/>
                          <a:cs typeface="Century Gothic"/>
                          <a:sym typeface="Century Gothic"/>
                        </a:rPr>
                        <a:t>4</a:t>
                      </a:r>
                      <a:endParaRPr/>
                    </a:p>
                  </a:txBody>
                  <a:tcPr marL="91450" marR="91450" marT="45725" marB="45725" anchor="b"/>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GB" sz="800" b="1">
                          <a:solidFill>
                            <a:schemeClr val="dk1"/>
                          </a:solidFill>
                          <a:latin typeface="Century Gothic"/>
                          <a:ea typeface="Century Gothic"/>
                          <a:cs typeface="Century Gothic"/>
                          <a:sym typeface="Century Gothic"/>
                        </a:rPr>
                        <a:t>When should I revise?</a:t>
                      </a:r>
                      <a:endParaRPr/>
                    </a:p>
                  </a:txBody>
                  <a:tcPr marL="91450" marR="91450" marT="45725" marB="45725" anchor="ctr">
                    <a:lnT w="19050" cap="flat" cmpd="sng">
                      <a:solidFill>
                        <a:schemeClr val="accent1"/>
                      </a:solidFill>
                      <a:prstDash val="dot"/>
                      <a:round/>
                      <a:headEnd type="none" w="sm" len="sm"/>
                      <a:tailEnd type="none" w="sm" len="sm"/>
                    </a:lnT>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endParaRPr sz="800"/>
                    </a:p>
                  </a:txBody>
                  <a:tcPr marL="91450" marR="91450" marT="45725" marB="45725">
                    <a:lnT w="19050" cap="flat" cmpd="sng">
                      <a:solidFill>
                        <a:schemeClr val="accent1"/>
                      </a:solidFill>
                      <a:prstDash val="dot"/>
                      <a:round/>
                      <a:headEnd type="none" w="sm" len="sm"/>
                      <a:tailEnd type="none" w="sm" len="sm"/>
                    </a:lnT>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r>
                        <a:rPr lang="en-GB" sz="1100" b="1">
                          <a:solidFill>
                            <a:schemeClr val="dk1"/>
                          </a:solidFill>
                          <a:latin typeface="Century Gothic"/>
                          <a:ea typeface="Century Gothic"/>
                          <a:cs typeface="Century Gothic"/>
                          <a:sym typeface="Century Gothic"/>
                        </a:rPr>
                        <a:t>5</a:t>
                      </a:r>
                      <a:endParaRPr/>
                    </a:p>
                  </a:txBody>
                  <a:tcPr marL="91450" marR="91450" marT="45725" marB="45725" anchor="b"/>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GB" sz="800" b="1">
                          <a:solidFill>
                            <a:schemeClr val="dk1"/>
                          </a:solidFill>
                          <a:latin typeface="Century Gothic"/>
                          <a:ea typeface="Century Gothic"/>
                          <a:cs typeface="Century Gothic"/>
                          <a:sym typeface="Century Gothic"/>
                        </a:rPr>
                        <a:t>Revision timetables Week 1 - 3</a:t>
                      </a:r>
                      <a:endParaRPr/>
                    </a:p>
                  </a:txBody>
                  <a:tcPr marL="91450" marR="91450" marT="45725" marB="45725" anchor="ctr">
                    <a:lnT w="19050" cap="flat" cmpd="sng">
                      <a:solidFill>
                        <a:schemeClr val="accent1"/>
                      </a:solidFill>
                      <a:prstDash val="dot"/>
                      <a:round/>
                      <a:headEnd type="none" w="sm" len="sm"/>
                      <a:tailEnd type="none" w="sm" len="sm"/>
                    </a:lnT>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endParaRPr sz="800"/>
                    </a:p>
                  </a:txBody>
                  <a:tcPr marL="91450" marR="91450" marT="45725" marB="45725">
                    <a:lnT w="19050" cap="flat" cmpd="sng">
                      <a:solidFill>
                        <a:schemeClr val="accent1"/>
                      </a:solidFill>
                      <a:prstDash val="dot"/>
                      <a:round/>
                      <a:headEnd type="none" w="sm" len="sm"/>
                      <a:tailEnd type="none" w="sm" len="sm"/>
                    </a:lnT>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r>
                        <a:rPr lang="en-GB" sz="1100" b="1">
                          <a:solidFill>
                            <a:schemeClr val="dk1"/>
                          </a:solidFill>
                          <a:latin typeface="Century Gothic"/>
                          <a:ea typeface="Century Gothic"/>
                          <a:cs typeface="Century Gothic"/>
                          <a:sym typeface="Century Gothic"/>
                        </a:rPr>
                        <a:t>6</a:t>
                      </a:r>
                      <a:endParaRPr/>
                    </a:p>
                  </a:txBody>
                  <a:tcPr marL="91450" marR="91450" marT="45725" marB="45725" anchor="b"/>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GB" sz="800" b="1">
                          <a:solidFill>
                            <a:schemeClr val="dk1"/>
                          </a:solidFill>
                          <a:latin typeface="Century Gothic"/>
                          <a:ea typeface="Century Gothic"/>
                          <a:cs typeface="Century Gothic"/>
                          <a:sym typeface="Century Gothic"/>
                        </a:rPr>
                        <a:t>How to create and use flashcards </a:t>
                      </a:r>
                      <a:endParaRPr/>
                    </a:p>
                  </a:txBody>
                  <a:tcPr marL="91450" marR="91450" marT="45725" marB="45725" anchor="ctr">
                    <a:lnT w="19050" cap="flat" cmpd="sng">
                      <a:solidFill>
                        <a:schemeClr val="accent1"/>
                      </a:solidFill>
                      <a:prstDash val="dot"/>
                      <a:round/>
                      <a:headEnd type="none" w="sm" len="sm"/>
                      <a:tailEnd type="none" w="sm" len="sm"/>
                    </a:lnT>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endParaRPr sz="800"/>
                    </a:p>
                  </a:txBody>
                  <a:tcPr marL="91450" marR="91450" marT="45725" marB="45725">
                    <a:lnT w="19050" cap="flat" cmpd="sng">
                      <a:solidFill>
                        <a:schemeClr val="accent1"/>
                      </a:solidFill>
                      <a:prstDash val="dot"/>
                      <a:round/>
                      <a:headEnd type="none" w="sm" len="sm"/>
                      <a:tailEnd type="none" w="sm" len="sm"/>
                    </a:lnT>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r>
                        <a:rPr lang="en-GB" sz="1100" b="1">
                          <a:solidFill>
                            <a:schemeClr val="dk1"/>
                          </a:solidFill>
                          <a:latin typeface="Century Gothic"/>
                          <a:ea typeface="Century Gothic"/>
                          <a:cs typeface="Century Gothic"/>
                          <a:sym typeface="Century Gothic"/>
                        </a:rPr>
                        <a:t>9</a:t>
                      </a:r>
                      <a:endParaRPr/>
                    </a:p>
                  </a:txBody>
                  <a:tcPr marL="91450" marR="91450" marT="45725" marB="45725" anchor="b"/>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GB" sz="800" b="1">
                          <a:solidFill>
                            <a:schemeClr val="dk1"/>
                          </a:solidFill>
                          <a:latin typeface="Century Gothic"/>
                          <a:ea typeface="Century Gothic"/>
                          <a:cs typeface="Century Gothic"/>
                          <a:sym typeface="Century Gothic"/>
                        </a:rPr>
                        <a:t>Self Quizzing </a:t>
                      </a:r>
                      <a:endParaRPr/>
                    </a:p>
                  </a:txBody>
                  <a:tcPr marL="91450" marR="91450" marT="45725" marB="45725" anchor="ctr">
                    <a:lnT w="19050" cap="flat" cmpd="sng">
                      <a:solidFill>
                        <a:schemeClr val="accent1"/>
                      </a:solidFill>
                      <a:prstDash val="dot"/>
                      <a:round/>
                      <a:headEnd type="none" w="sm" len="sm"/>
                      <a:tailEnd type="none" w="sm" len="sm"/>
                    </a:lnT>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endParaRPr sz="800"/>
                    </a:p>
                  </a:txBody>
                  <a:tcPr marL="91450" marR="91450" marT="45725" marB="45725">
                    <a:lnT w="19050" cap="flat" cmpd="sng">
                      <a:solidFill>
                        <a:schemeClr val="accent1"/>
                      </a:solidFill>
                      <a:prstDash val="dot"/>
                      <a:round/>
                      <a:headEnd type="none" w="sm" len="sm"/>
                      <a:tailEnd type="none" w="sm" len="sm"/>
                    </a:lnT>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r>
                        <a:rPr lang="en-GB" sz="1100" b="1">
                          <a:solidFill>
                            <a:schemeClr val="dk1"/>
                          </a:solidFill>
                          <a:latin typeface="Century Gothic"/>
                          <a:ea typeface="Century Gothic"/>
                          <a:cs typeface="Century Gothic"/>
                          <a:sym typeface="Century Gothic"/>
                        </a:rPr>
                        <a:t>11</a:t>
                      </a:r>
                      <a:endParaRPr/>
                    </a:p>
                  </a:txBody>
                  <a:tcPr marL="91450" marR="91450" marT="45725" marB="45725" anchor="b"/>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GB" sz="800" b="1">
                          <a:solidFill>
                            <a:schemeClr val="dk1"/>
                          </a:solidFill>
                          <a:latin typeface="Century Gothic"/>
                          <a:ea typeface="Century Gothic"/>
                          <a:cs typeface="Century Gothic"/>
                          <a:sym typeface="Century Gothic"/>
                        </a:rPr>
                        <a:t>Mind maps</a:t>
                      </a:r>
                      <a:endParaRPr/>
                    </a:p>
                  </a:txBody>
                  <a:tcPr marL="91450" marR="91450" marT="45725" marB="45725" anchor="ctr">
                    <a:lnT w="19050" cap="flat" cmpd="sng">
                      <a:solidFill>
                        <a:schemeClr val="accent1"/>
                      </a:solidFill>
                      <a:prstDash val="dot"/>
                      <a:round/>
                      <a:headEnd type="none" w="sm" len="sm"/>
                      <a:tailEnd type="none" w="sm" len="sm"/>
                    </a:lnT>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endParaRPr sz="800"/>
                    </a:p>
                  </a:txBody>
                  <a:tcPr marL="91450" marR="91450" marT="45725" marB="45725">
                    <a:lnT w="19050" cap="flat" cmpd="sng">
                      <a:solidFill>
                        <a:schemeClr val="accent1"/>
                      </a:solidFill>
                      <a:prstDash val="dot"/>
                      <a:round/>
                      <a:headEnd type="none" w="sm" len="sm"/>
                      <a:tailEnd type="none" w="sm" len="sm"/>
                    </a:lnT>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r>
                        <a:rPr lang="en-GB" sz="1100" b="1">
                          <a:solidFill>
                            <a:schemeClr val="dk1"/>
                          </a:solidFill>
                          <a:latin typeface="Century Gothic"/>
                          <a:ea typeface="Century Gothic"/>
                          <a:cs typeface="Century Gothic"/>
                          <a:sym typeface="Century Gothic"/>
                        </a:rPr>
                        <a:t>13</a:t>
                      </a:r>
                      <a:endParaRPr/>
                    </a:p>
                  </a:txBody>
                  <a:tcPr marL="91450" marR="91450" marT="45725" marB="45725" anchor="b"/>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GB" sz="800" b="1">
                          <a:solidFill>
                            <a:schemeClr val="dk1"/>
                          </a:solidFill>
                          <a:latin typeface="Century Gothic"/>
                          <a:ea typeface="Century Gothic"/>
                          <a:cs typeface="Century Gothic"/>
                          <a:sym typeface="Century Gothic"/>
                        </a:rPr>
                        <a:t>Brain dumps </a:t>
                      </a:r>
                      <a:endParaRPr/>
                    </a:p>
                  </a:txBody>
                  <a:tcPr marL="91450" marR="91450" marT="45725" marB="45725" anchor="ctr">
                    <a:lnT w="19050" cap="flat" cmpd="sng">
                      <a:solidFill>
                        <a:schemeClr val="accent1"/>
                      </a:solidFill>
                      <a:prstDash val="dot"/>
                      <a:round/>
                      <a:headEnd type="none" w="sm" len="sm"/>
                      <a:tailEnd type="none" w="sm" len="sm"/>
                    </a:lnT>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endParaRPr sz="800"/>
                    </a:p>
                  </a:txBody>
                  <a:tcPr marL="91450" marR="91450" marT="45725" marB="45725">
                    <a:lnT w="19050" cap="flat" cmpd="sng">
                      <a:solidFill>
                        <a:schemeClr val="accent1"/>
                      </a:solidFill>
                      <a:prstDash val="dot"/>
                      <a:round/>
                      <a:headEnd type="none" w="sm" len="sm"/>
                      <a:tailEnd type="none" w="sm" len="sm"/>
                    </a:lnT>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r>
                        <a:rPr lang="en-GB" sz="1100" b="1">
                          <a:solidFill>
                            <a:schemeClr val="dk1"/>
                          </a:solidFill>
                          <a:latin typeface="Century Gothic"/>
                          <a:ea typeface="Century Gothic"/>
                          <a:cs typeface="Century Gothic"/>
                          <a:sym typeface="Century Gothic"/>
                        </a:rPr>
                        <a:t>15</a:t>
                      </a:r>
                      <a:endParaRPr/>
                    </a:p>
                  </a:txBody>
                  <a:tcPr marL="91450" marR="91450" marT="45725" marB="45725" anchor="b"/>
                </a:tc>
                <a:extLst>
                  <a:ext uri="{0D108BD9-81ED-4DB2-BD59-A6C34878D82A}">
                    <a16:rowId xmlns:a16="http://schemas.microsoft.com/office/drawing/2014/main" val="10006"/>
                  </a:ext>
                </a:extLst>
              </a:tr>
              <a:tr h="370850">
                <a:tc>
                  <a:txBody>
                    <a:bodyPr/>
                    <a:lstStyle/>
                    <a:p>
                      <a:pPr marL="0" marR="0" lvl="0" indent="0" algn="l" rtl="0">
                        <a:spcBef>
                          <a:spcPts val="0"/>
                        </a:spcBef>
                        <a:spcAft>
                          <a:spcPts val="0"/>
                        </a:spcAft>
                        <a:buNone/>
                      </a:pPr>
                      <a:r>
                        <a:rPr lang="en-GB" sz="800" b="1">
                          <a:solidFill>
                            <a:schemeClr val="dk1"/>
                          </a:solidFill>
                          <a:latin typeface="Century Gothic"/>
                          <a:ea typeface="Century Gothic"/>
                          <a:cs typeface="Century Gothic"/>
                          <a:sym typeface="Century Gothic"/>
                        </a:rPr>
                        <a:t>Interleaving and dual coding </a:t>
                      </a:r>
                      <a:endParaRPr/>
                    </a:p>
                  </a:txBody>
                  <a:tcPr marL="91450" marR="91450" marT="45725" marB="45725" anchor="ctr">
                    <a:lnT w="19050" cap="flat" cmpd="sng">
                      <a:solidFill>
                        <a:schemeClr val="accent1"/>
                      </a:solidFill>
                      <a:prstDash val="dot"/>
                      <a:round/>
                      <a:headEnd type="none" w="sm" len="sm"/>
                      <a:tailEnd type="none" w="sm" len="sm"/>
                    </a:lnT>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endParaRPr sz="800"/>
                    </a:p>
                  </a:txBody>
                  <a:tcPr marL="91450" marR="91450" marT="45725" marB="45725">
                    <a:lnT w="19050" cap="flat" cmpd="sng">
                      <a:solidFill>
                        <a:schemeClr val="accent1"/>
                      </a:solidFill>
                      <a:prstDash val="dot"/>
                      <a:round/>
                      <a:headEnd type="none" w="sm" len="sm"/>
                      <a:tailEnd type="none" w="sm" len="sm"/>
                    </a:lnT>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r>
                        <a:rPr lang="en-GB" sz="1100" b="1">
                          <a:solidFill>
                            <a:schemeClr val="dk1"/>
                          </a:solidFill>
                          <a:latin typeface="Century Gothic"/>
                          <a:ea typeface="Century Gothic"/>
                          <a:cs typeface="Century Gothic"/>
                          <a:sym typeface="Century Gothic"/>
                        </a:rPr>
                        <a:t>17</a:t>
                      </a:r>
                      <a:endParaRPr/>
                    </a:p>
                  </a:txBody>
                  <a:tcPr marL="91450" marR="91450" marT="45725" marB="45725" anchor="b"/>
                </a:tc>
                <a:extLst>
                  <a:ext uri="{0D108BD9-81ED-4DB2-BD59-A6C34878D82A}">
                    <a16:rowId xmlns:a16="http://schemas.microsoft.com/office/drawing/2014/main" val="10007"/>
                  </a:ext>
                </a:extLst>
              </a:tr>
              <a:tr h="370850">
                <a:tc>
                  <a:txBody>
                    <a:bodyPr/>
                    <a:lstStyle/>
                    <a:p>
                      <a:pPr marL="0" marR="0" lvl="0" indent="0" algn="l" rtl="0">
                        <a:spcBef>
                          <a:spcPts val="0"/>
                        </a:spcBef>
                        <a:spcAft>
                          <a:spcPts val="0"/>
                        </a:spcAft>
                        <a:buNone/>
                      </a:pPr>
                      <a:r>
                        <a:rPr lang="en-GB" sz="800" b="1">
                          <a:solidFill>
                            <a:schemeClr val="dk1"/>
                          </a:solidFill>
                          <a:latin typeface="Century Gothic"/>
                          <a:ea typeface="Century Gothic"/>
                          <a:cs typeface="Century Gothic"/>
                          <a:sym typeface="Century Gothic"/>
                        </a:rPr>
                        <a:t>Spacing and retrieval practice </a:t>
                      </a:r>
                      <a:endParaRPr/>
                    </a:p>
                  </a:txBody>
                  <a:tcPr marL="91450" marR="91450" marT="45725" marB="45725" anchor="ctr">
                    <a:lnT w="19050" cap="flat" cmpd="sng">
                      <a:solidFill>
                        <a:schemeClr val="accent1"/>
                      </a:solidFill>
                      <a:prstDash val="dot"/>
                      <a:round/>
                      <a:headEnd type="none" w="sm" len="sm"/>
                      <a:tailEnd type="none" w="sm" len="sm"/>
                    </a:lnT>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endParaRPr sz="800"/>
                    </a:p>
                  </a:txBody>
                  <a:tcPr marL="91450" marR="91450" marT="45725" marB="45725">
                    <a:lnT w="19050" cap="flat" cmpd="sng">
                      <a:solidFill>
                        <a:schemeClr val="accent1"/>
                      </a:solidFill>
                      <a:prstDash val="dot"/>
                      <a:round/>
                      <a:headEnd type="none" w="sm" len="sm"/>
                      <a:tailEnd type="none" w="sm" len="sm"/>
                    </a:lnT>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r>
                        <a:rPr lang="en-GB" sz="1100" b="1">
                          <a:solidFill>
                            <a:schemeClr val="dk1"/>
                          </a:solidFill>
                          <a:latin typeface="Century Gothic"/>
                          <a:ea typeface="Century Gothic"/>
                          <a:cs typeface="Century Gothic"/>
                          <a:sym typeface="Century Gothic"/>
                        </a:rPr>
                        <a:t>19</a:t>
                      </a:r>
                      <a:endParaRPr/>
                    </a:p>
                  </a:txBody>
                  <a:tcPr marL="91450" marR="91450" marT="45725" marB="45725" anchor="b"/>
                </a:tc>
                <a:extLst>
                  <a:ext uri="{0D108BD9-81ED-4DB2-BD59-A6C34878D82A}">
                    <a16:rowId xmlns:a16="http://schemas.microsoft.com/office/drawing/2014/main" val="10008"/>
                  </a:ext>
                </a:extLst>
              </a:tr>
              <a:tr h="370850">
                <a:tc>
                  <a:txBody>
                    <a:bodyPr/>
                    <a:lstStyle/>
                    <a:p>
                      <a:pPr marL="0" marR="0" lvl="0" indent="0" algn="l" rtl="0">
                        <a:spcBef>
                          <a:spcPts val="0"/>
                        </a:spcBef>
                        <a:spcAft>
                          <a:spcPts val="0"/>
                        </a:spcAft>
                        <a:buNone/>
                      </a:pPr>
                      <a:r>
                        <a:rPr lang="en-GB" sz="800" b="1">
                          <a:solidFill>
                            <a:schemeClr val="dk1"/>
                          </a:solidFill>
                          <a:latin typeface="Century Gothic"/>
                          <a:ea typeface="Century Gothic"/>
                          <a:cs typeface="Century Gothic"/>
                          <a:sym typeface="Century Gothic"/>
                        </a:rPr>
                        <a:t>9 ways to use retrieval when revising </a:t>
                      </a:r>
                      <a:endParaRPr/>
                    </a:p>
                  </a:txBody>
                  <a:tcPr marL="91450" marR="91450" marT="45725" marB="45725" anchor="ctr">
                    <a:lnT w="19050" cap="flat" cmpd="sng">
                      <a:solidFill>
                        <a:schemeClr val="accent1"/>
                      </a:solidFill>
                      <a:prstDash val="dot"/>
                      <a:round/>
                      <a:headEnd type="none" w="sm" len="sm"/>
                      <a:tailEnd type="none" w="sm" len="sm"/>
                    </a:lnT>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endParaRPr sz="800"/>
                    </a:p>
                  </a:txBody>
                  <a:tcPr marL="91450" marR="91450" marT="45725" marB="45725">
                    <a:lnT w="19050" cap="flat" cmpd="sng">
                      <a:solidFill>
                        <a:schemeClr val="accent1"/>
                      </a:solidFill>
                      <a:prstDash val="dot"/>
                      <a:round/>
                      <a:headEnd type="none" w="sm" len="sm"/>
                      <a:tailEnd type="none" w="sm" len="sm"/>
                    </a:lnT>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r>
                        <a:rPr lang="en-GB" sz="1100" b="1">
                          <a:solidFill>
                            <a:schemeClr val="dk1"/>
                          </a:solidFill>
                          <a:latin typeface="Century Gothic"/>
                          <a:ea typeface="Century Gothic"/>
                          <a:cs typeface="Century Gothic"/>
                          <a:sym typeface="Century Gothic"/>
                        </a:rPr>
                        <a:t>20</a:t>
                      </a:r>
                      <a:endParaRPr/>
                    </a:p>
                  </a:txBody>
                  <a:tcPr marL="91450" marR="91450" marT="45725" marB="45725" anchor="b"/>
                </a:tc>
                <a:extLst>
                  <a:ext uri="{0D108BD9-81ED-4DB2-BD59-A6C34878D82A}">
                    <a16:rowId xmlns:a16="http://schemas.microsoft.com/office/drawing/2014/main" val="10009"/>
                  </a:ext>
                </a:extLst>
              </a:tr>
              <a:tr h="370850">
                <a:tc>
                  <a:txBody>
                    <a:bodyPr/>
                    <a:lstStyle/>
                    <a:p>
                      <a:pPr marL="0" marR="0" lvl="0" indent="0" algn="l" rtl="0">
                        <a:spcBef>
                          <a:spcPts val="0"/>
                        </a:spcBef>
                        <a:spcAft>
                          <a:spcPts val="0"/>
                        </a:spcAft>
                        <a:buNone/>
                      </a:pPr>
                      <a:r>
                        <a:rPr lang="en-GB" sz="800" b="1">
                          <a:solidFill>
                            <a:schemeClr val="dk1"/>
                          </a:solidFill>
                          <a:latin typeface="Century Gothic"/>
                          <a:ea typeface="Century Gothic"/>
                          <a:cs typeface="Century Gothic"/>
                          <a:sym typeface="Century Gothic"/>
                        </a:rPr>
                        <a:t>Useful revision strategies </a:t>
                      </a:r>
                      <a:endParaRPr/>
                    </a:p>
                  </a:txBody>
                  <a:tcPr marL="91450" marR="91450" marT="45725" marB="45725" anchor="ctr">
                    <a:lnT w="19050" cap="flat" cmpd="sng">
                      <a:solidFill>
                        <a:schemeClr val="accent1"/>
                      </a:solidFill>
                      <a:prstDash val="dot"/>
                      <a:round/>
                      <a:headEnd type="none" w="sm" len="sm"/>
                      <a:tailEnd type="none" w="sm" len="sm"/>
                    </a:lnT>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endParaRPr sz="800"/>
                    </a:p>
                  </a:txBody>
                  <a:tcPr marL="91450" marR="91450" marT="45725" marB="45725">
                    <a:lnT w="19050" cap="flat" cmpd="sng">
                      <a:solidFill>
                        <a:schemeClr val="accent1"/>
                      </a:solidFill>
                      <a:prstDash val="dot"/>
                      <a:round/>
                      <a:headEnd type="none" w="sm" len="sm"/>
                      <a:tailEnd type="none" w="sm" len="sm"/>
                    </a:lnT>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r>
                        <a:rPr lang="en-GB" sz="1100" b="1">
                          <a:solidFill>
                            <a:schemeClr val="dk1"/>
                          </a:solidFill>
                          <a:latin typeface="Century Gothic"/>
                          <a:ea typeface="Century Gothic"/>
                          <a:cs typeface="Century Gothic"/>
                          <a:sym typeface="Century Gothic"/>
                        </a:rPr>
                        <a:t>21</a:t>
                      </a:r>
                      <a:endParaRPr/>
                    </a:p>
                  </a:txBody>
                  <a:tcPr marL="91450" marR="91450" marT="45725" marB="45725" anchor="b"/>
                </a:tc>
                <a:extLst>
                  <a:ext uri="{0D108BD9-81ED-4DB2-BD59-A6C34878D82A}">
                    <a16:rowId xmlns:a16="http://schemas.microsoft.com/office/drawing/2014/main" val="10010"/>
                  </a:ext>
                </a:extLst>
              </a:tr>
              <a:tr h="370850">
                <a:tc>
                  <a:txBody>
                    <a:bodyPr/>
                    <a:lstStyle/>
                    <a:p>
                      <a:pPr marL="0" marR="0" lvl="0" indent="0" algn="l" rtl="0">
                        <a:spcBef>
                          <a:spcPts val="0"/>
                        </a:spcBef>
                        <a:spcAft>
                          <a:spcPts val="0"/>
                        </a:spcAft>
                        <a:buNone/>
                      </a:pPr>
                      <a:r>
                        <a:rPr lang="en-GB" sz="800" b="1">
                          <a:solidFill>
                            <a:schemeClr val="dk1"/>
                          </a:solidFill>
                          <a:latin typeface="Century Gothic"/>
                          <a:ea typeface="Century Gothic"/>
                          <a:cs typeface="Century Gothic"/>
                          <a:sym typeface="Century Gothic"/>
                        </a:rPr>
                        <a:t>9 ways to beat revision stress</a:t>
                      </a:r>
                      <a:endParaRPr/>
                    </a:p>
                  </a:txBody>
                  <a:tcPr marL="91450" marR="91450" marT="45725" marB="45725" anchor="ctr">
                    <a:lnT w="19050" cap="flat" cmpd="sng">
                      <a:solidFill>
                        <a:schemeClr val="accent1"/>
                      </a:solidFill>
                      <a:prstDash val="dot"/>
                      <a:round/>
                      <a:headEnd type="none" w="sm" len="sm"/>
                      <a:tailEnd type="none" w="sm" len="sm"/>
                    </a:lnT>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endParaRPr sz="800"/>
                    </a:p>
                  </a:txBody>
                  <a:tcPr marL="91450" marR="91450" marT="45725" marB="45725">
                    <a:lnT w="19050" cap="flat" cmpd="sng">
                      <a:solidFill>
                        <a:schemeClr val="accent1"/>
                      </a:solidFill>
                      <a:prstDash val="dot"/>
                      <a:round/>
                      <a:headEnd type="none" w="sm" len="sm"/>
                      <a:tailEnd type="none" w="sm" len="sm"/>
                    </a:lnT>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r>
                        <a:rPr lang="en-GB" sz="1100" b="1">
                          <a:solidFill>
                            <a:schemeClr val="dk1"/>
                          </a:solidFill>
                          <a:latin typeface="Century Gothic"/>
                          <a:ea typeface="Century Gothic"/>
                          <a:cs typeface="Century Gothic"/>
                          <a:sym typeface="Century Gothic"/>
                        </a:rPr>
                        <a:t>22</a:t>
                      </a:r>
                      <a:endParaRPr/>
                    </a:p>
                  </a:txBody>
                  <a:tcPr marL="91450" marR="91450" marT="45725" marB="45725" anchor="b"/>
                </a:tc>
                <a:extLst>
                  <a:ext uri="{0D108BD9-81ED-4DB2-BD59-A6C34878D82A}">
                    <a16:rowId xmlns:a16="http://schemas.microsoft.com/office/drawing/2014/main" val="10011"/>
                  </a:ext>
                </a:extLst>
              </a:tr>
              <a:tr h="370850">
                <a:tc>
                  <a:txBody>
                    <a:bodyPr/>
                    <a:lstStyle/>
                    <a:p>
                      <a:pPr marL="0" marR="0" lvl="0" indent="0" algn="l" rtl="0">
                        <a:spcBef>
                          <a:spcPts val="0"/>
                        </a:spcBef>
                        <a:spcAft>
                          <a:spcPts val="0"/>
                        </a:spcAft>
                        <a:buNone/>
                      </a:pPr>
                      <a:r>
                        <a:rPr lang="en-GB" sz="800" b="1">
                          <a:solidFill>
                            <a:schemeClr val="dk1"/>
                          </a:solidFill>
                          <a:latin typeface="Century Gothic"/>
                          <a:ea typeface="Century Gothic"/>
                          <a:cs typeface="Century Gothic"/>
                          <a:sym typeface="Century Gothic"/>
                        </a:rPr>
                        <a:t>Notes </a:t>
                      </a:r>
                      <a:endParaRPr/>
                    </a:p>
                  </a:txBody>
                  <a:tcPr marL="91450" marR="91450" marT="45725" marB="45725" anchor="ctr">
                    <a:lnT w="19050" cap="flat" cmpd="sng">
                      <a:solidFill>
                        <a:schemeClr val="accent1"/>
                      </a:solidFill>
                      <a:prstDash val="dot"/>
                      <a:round/>
                      <a:headEnd type="none" w="sm" len="sm"/>
                      <a:tailEnd type="none" w="sm" len="sm"/>
                    </a:lnT>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endParaRPr sz="800"/>
                    </a:p>
                  </a:txBody>
                  <a:tcPr marL="91450" marR="91450" marT="45725" marB="45725">
                    <a:lnT w="19050" cap="flat" cmpd="sng">
                      <a:solidFill>
                        <a:schemeClr val="accent1"/>
                      </a:solidFill>
                      <a:prstDash val="dot"/>
                      <a:round/>
                      <a:headEnd type="none" w="sm" len="sm"/>
                      <a:tailEnd type="none" w="sm" len="sm"/>
                    </a:lnT>
                    <a:lnB w="19050" cap="flat" cmpd="sng">
                      <a:solidFill>
                        <a:schemeClr val="accent1"/>
                      </a:solidFill>
                      <a:prstDash val="dot"/>
                      <a:round/>
                      <a:headEnd type="none" w="sm" len="sm"/>
                      <a:tailEnd type="none" w="sm" len="sm"/>
                    </a:lnB>
                  </a:tcPr>
                </a:tc>
                <a:tc>
                  <a:txBody>
                    <a:bodyPr/>
                    <a:lstStyle/>
                    <a:p>
                      <a:pPr marL="0" marR="0" lvl="0" indent="0" algn="l" rtl="0">
                        <a:spcBef>
                          <a:spcPts val="0"/>
                        </a:spcBef>
                        <a:spcAft>
                          <a:spcPts val="0"/>
                        </a:spcAft>
                        <a:buNone/>
                      </a:pPr>
                      <a:r>
                        <a:rPr lang="en-GB" sz="1100" b="1">
                          <a:solidFill>
                            <a:schemeClr val="dk1"/>
                          </a:solidFill>
                          <a:latin typeface="Century Gothic"/>
                          <a:ea typeface="Century Gothic"/>
                          <a:cs typeface="Century Gothic"/>
                          <a:sym typeface="Century Gothic"/>
                        </a:rPr>
                        <a:t>23</a:t>
                      </a:r>
                      <a:endParaRPr/>
                    </a:p>
                  </a:txBody>
                  <a:tcPr marL="91450" marR="91450" marT="45725" marB="45725" anchor="b"/>
                </a:tc>
                <a:extLst>
                  <a:ext uri="{0D108BD9-81ED-4DB2-BD59-A6C34878D82A}">
                    <a16:rowId xmlns:a16="http://schemas.microsoft.com/office/drawing/2014/main" val="10012"/>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p:nvPr/>
        </p:nvSpPr>
        <p:spPr>
          <a:xfrm>
            <a:off x="79319" y="97970"/>
            <a:ext cx="6207181" cy="369332"/>
          </a:xfrm>
          <a:prstGeom prst="rect">
            <a:avLst/>
          </a:prstGeom>
          <a:solidFill>
            <a:srgbClr val="9CC2E5"/>
          </a:solidFill>
          <a:ln w="9525" cap="flat" cmpd="sng">
            <a:solidFill>
              <a:srgbClr val="9CC2E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Notes</a:t>
            </a:r>
            <a:endParaRPr/>
          </a:p>
        </p:txBody>
      </p:sp>
      <p:sp>
        <p:nvSpPr>
          <p:cNvPr id="106" name="Google Shape;106;p3"/>
          <p:cNvSpPr txBox="1"/>
          <p:nvPr/>
        </p:nvSpPr>
        <p:spPr>
          <a:xfrm>
            <a:off x="6515102" y="108072"/>
            <a:ext cx="6207181" cy="369332"/>
          </a:xfrm>
          <a:prstGeom prst="rect">
            <a:avLst/>
          </a:prstGeom>
          <a:solidFill>
            <a:srgbClr val="9CC2E5"/>
          </a:solidFill>
          <a:ln w="9525" cap="flat" cmpd="sng">
            <a:solidFill>
              <a:srgbClr val="9CC2E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Revision Timetables</a:t>
            </a:r>
            <a:endParaRPr/>
          </a:p>
        </p:txBody>
      </p:sp>
      <p:sp>
        <p:nvSpPr>
          <p:cNvPr id="107" name="Google Shape;107;p3"/>
          <p:cNvSpPr txBox="1"/>
          <p:nvPr/>
        </p:nvSpPr>
        <p:spPr>
          <a:xfrm>
            <a:off x="76589" y="102146"/>
            <a:ext cx="50847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entury Gothic"/>
                <a:ea typeface="Century Gothic"/>
                <a:cs typeface="Century Gothic"/>
                <a:sym typeface="Century Gothic"/>
              </a:rPr>
              <a:t>23 </a:t>
            </a:r>
            <a:endParaRPr/>
          </a:p>
        </p:txBody>
      </p:sp>
      <p:sp>
        <p:nvSpPr>
          <p:cNvPr id="108" name="Google Shape;108;p3"/>
          <p:cNvSpPr txBox="1"/>
          <p:nvPr/>
        </p:nvSpPr>
        <p:spPr>
          <a:xfrm>
            <a:off x="12232306" y="102146"/>
            <a:ext cx="5709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entury Gothic"/>
                <a:ea typeface="Century Gothic"/>
                <a:cs typeface="Century Gothic"/>
                <a:sym typeface="Century Gothic"/>
              </a:rPr>
              <a:t>  4  </a:t>
            </a:r>
            <a:endParaRPr/>
          </a:p>
        </p:txBody>
      </p:sp>
      <p:sp>
        <p:nvSpPr>
          <p:cNvPr id="109" name="Google Shape;109;p3"/>
          <p:cNvSpPr txBox="1"/>
          <p:nvPr/>
        </p:nvSpPr>
        <p:spPr>
          <a:xfrm>
            <a:off x="6465076" y="2455007"/>
            <a:ext cx="3602083"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solidFill>
                  <a:schemeClr val="dk1"/>
                </a:solidFill>
                <a:latin typeface="Century Gothic"/>
                <a:ea typeface="Century Gothic"/>
                <a:cs typeface="Century Gothic"/>
                <a:sym typeface="Century Gothic"/>
              </a:rPr>
              <a:t>Prioritise your subjects </a:t>
            </a:r>
            <a:endParaRPr/>
          </a:p>
        </p:txBody>
      </p:sp>
      <p:sp>
        <p:nvSpPr>
          <p:cNvPr id="110" name="Google Shape;110;p3"/>
          <p:cNvSpPr txBox="1"/>
          <p:nvPr/>
        </p:nvSpPr>
        <p:spPr>
          <a:xfrm>
            <a:off x="6465077" y="3483333"/>
            <a:ext cx="4328096" cy="101566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200"/>
              <a:buFont typeface="Arial"/>
              <a:buChar char="•"/>
            </a:pPr>
            <a:r>
              <a:rPr lang="en-GB" sz="1200">
                <a:solidFill>
                  <a:schemeClr val="dk1"/>
                </a:solidFill>
                <a:latin typeface="Century Gothic"/>
                <a:ea typeface="Century Gothic"/>
                <a:cs typeface="Century Gothic"/>
                <a:sym typeface="Century Gothic"/>
              </a:rPr>
              <a:t>List all your subjects</a:t>
            </a:r>
            <a:endParaRPr/>
          </a:p>
          <a:p>
            <a:pPr marL="285750" marR="0" lvl="0" indent="-285750" algn="l" rtl="0">
              <a:spcBef>
                <a:spcPts val="0"/>
              </a:spcBef>
              <a:spcAft>
                <a:spcPts val="0"/>
              </a:spcAft>
              <a:buClr>
                <a:schemeClr val="dk1"/>
              </a:buClr>
              <a:buSzPts val="1200"/>
              <a:buFont typeface="Arial"/>
              <a:buChar char="•"/>
            </a:pPr>
            <a:r>
              <a:rPr lang="en-GB" sz="1200">
                <a:solidFill>
                  <a:schemeClr val="dk1"/>
                </a:solidFill>
                <a:latin typeface="Century Gothic"/>
                <a:ea typeface="Century Gothic"/>
                <a:cs typeface="Century Gothic"/>
                <a:sym typeface="Century Gothic"/>
              </a:rPr>
              <a:t>Rank your subjects from number 1 -9 (1 being strongest)</a:t>
            </a:r>
            <a:endParaRPr/>
          </a:p>
          <a:p>
            <a:pPr marL="285750" marR="0" lvl="0" indent="-285750" algn="l" rtl="0">
              <a:spcBef>
                <a:spcPts val="0"/>
              </a:spcBef>
              <a:spcAft>
                <a:spcPts val="0"/>
              </a:spcAft>
              <a:buClr>
                <a:schemeClr val="dk1"/>
              </a:buClr>
              <a:buSzPts val="1200"/>
              <a:buFont typeface="Arial"/>
              <a:buChar char="•"/>
            </a:pPr>
            <a:r>
              <a:rPr lang="en-GB" sz="1200">
                <a:solidFill>
                  <a:schemeClr val="dk1"/>
                </a:solidFill>
                <a:latin typeface="Century Gothic"/>
                <a:ea typeface="Century Gothic"/>
                <a:cs typeface="Century Gothic"/>
                <a:sym typeface="Century Gothic"/>
              </a:rPr>
              <a:t>Then re-write your list in the order of the subjects you have numbered.   </a:t>
            </a:r>
            <a:endParaRPr/>
          </a:p>
        </p:txBody>
      </p:sp>
      <p:sp>
        <p:nvSpPr>
          <p:cNvPr id="111" name="Google Shape;111;p3"/>
          <p:cNvSpPr/>
          <p:nvPr/>
        </p:nvSpPr>
        <p:spPr>
          <a:xfrm>
            <a:off x="10977633" y="2318083"/>
            <a:ext cx="1670509" cy="2337423"/>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 name="Google Shape;112;p3"/>
          <p:cNvSpPr txBox="1"/>
          <p:nvPr/>
        </p:nvSpPr>
        <p:spPr>
          <a:xfrm>
            <a:off x="10821836" y="2428373"/>
            <a:ext cx="1982101" cy="246221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a:solidFill>
                  <a:srgbClr val="00B050"/>
                </a:solidFill>
                <a:latin typeface="Century Gothic"/>
                <a:ea typeface="Century Gothic"/>
                <a:cs typeface="Century Gothic"/>
                <a:sym typeface="Century Gothic"/>
              </a:rPr>
              <a:t>Btec Sport</a:t>
            </a:r>
            <a:endParaRPr/>
          </a:p>
          <a:p>
            <a:pPr marL="0" marR="0" lvl="0" indent="0" algn="ctr" rtl="0">
              <a:spcBef>
                <a:spcPts val="0"/>
              </a:spcBef>
              <a:spcAft>
                <a:spcPts val="0"/>
              </a:spcAft>
              <a:buNone/>
            </a:pPr>
            <a:r>
              <a:rPr lang="en-GB" sz="1400">
                <a:solidFill>
                  <a:srgbClr val="00B050"/>
                </a:solidFill>
                <a:latin typeface="Century Gothic"/>
                <a:ea typeface="Century Gothic"/>
                <a:cs typeface="Century Gothic"/>
                <a:sym typeface="Century Gothic"/>
              </a:rPr>
              <a:t>Drama</a:t>
            </a:r>
            <a:endParaRPr/>
          </a:p>
          <a:p>
            <a:pPr marL="0" marR="0" lvl="0" indent="0" algn="ctr" rtl="0">
              <a:spcBef>
                <a:spcPts val="0"/>
              </a:spcBef>
              <a:spcAft>
                <a:spcPts val="0"/>
              </a:spcAft>
              <a:buNone/>
            </a:pPr>
            <a:r>
              <a:rPr lang="en-GB" sz="1400">
                <a:solidFill>
                  <a:srgbClr val="FFC000"/>
                </a:solidFill>
                <a:latin typeface="Century Gothic"/>
                <a:ea typeface="Century Gothic"/>
                <a:cs typeface="Century Gothic"/>
                <a:sym typeface="Century Gothic"/>
              </a:rPr>
              <a:t>English literature </a:t>
            </a:r>
            <a:endParaRPr/>
          </a:p>
          <a:p>
            <a:pPr marL="0" marR="0" lvl="0" indent="0" algn="ctr" rtl="0">
              <a:spcBef>
                <a:spcPts val="0"/>
              </a:spcBef>
              <a:spcAft>
                <a:spcPts val="0"/>
              </a:spcAft>
              <a:buNone/>
            </a:pPr>
            <a:r>
              <a:rPr lang="en-GB" sz="1400">
                <a:solidFill>
                  <a:srgbClr val="FFC000"/>
                </a:solidFill>
                <a:latin typeface="Century Gothic"/>
                <a:ea typeface="Century Gothic"/>
                <a:cs typeface="Century Gothic"/>
                <a:sym typeface="Century Gothic"/>
              </a:rPr>
              <a:t>English Language</a:t>
            </a:r>
            <a:endParaRPr/>
          </a:p>
          <a:p>
            <a:pPr marL="0" marR="0" lvl="0" indent="0" algn="ctr" rtl="0">
              <a:spcBef>
                <a:spcPts val="0"/>
              </a:spcBef>
              <a:spcAft>
                <a:spcPts val="0"/>
              </a:spcAft>
              <a:buNone/>
            </a:pPr>
            <a:r>
              <a:rPr lang="en-GB" sz="1400">
                <a:solidFill>
                  <a:srgbClr val="FFC000"/>
                </a:solidFill>
                <a:latin typeface="Century Gothic"/>
                <a:ea typeface="Century Gothic"/>
                <a:cs typeface="Century Gothic"/>
                <a:sym typeface="Century Gothic"/>
              </a:rPr>
              <a:t> Biology </a:t>
            </a:r>
            <a:endParaRPr/>
          </a:p>
          <a:p>
            <a:pPr marL="0" marR="0" lvl="0" indent="0" algn="ctr" rtl="0">
              <a:spcBef>
                <a:spcPts val="0"/>
              </a:spcBef>
              <a:spcAft>
                <a:spcPts val="0"/>
              </a:spcAft>
              <a:buNone/>
            </a:pPr>
            <a:r>
              <a:rPr lang="en-GB" sz="1400">
                <a:solidFill>
                  <a:srgbClr val="FF0000"/>
                </a:solidFill>
                <a:latin typeface="Century Gothic"/>
                <a:ea typeface="Century Gothic"/>
                <a:cs typeface="Century Gothic"/>
                <a:sym typeface="Century Gothic"/>
              </a:rPr>
              <a:t>Geography</a:t>
            </a:r>
            <a:endParaRPr/>
          </a:p>
          <a:p>
            <a:pPr marL="0" marR="0" lvl="0" indent="0" algn="ctr" rtl="0">
              <a:spcBef>
                <a:spcPts val="0"/>
              </a:spcBef>
              <a:spcAft>
                <a:spcPts val="0"/>
              </a:spcAft>
              <a:buNone/>
            </a:pPr>
            <a:r>
              <a:rPr lang="en-GB" sz="1400">
                <a:solidFill>
                  <a:srgbClr val="FF0000"/>
                </a:solidFill>
                <a:latin typeface="Century Gothic"/>
                <a:ea typeface="Century Gothic"/>
                <a:cs typeface="Century Gothic"/>
                <a:sym typeface="Century Gothic"/>
              </a:rPr>
              <a:t>Physics</a:t>
            </a:r>
            <a:endParaRPr/>
          </a:p>
          <a:p>
            <a:pPr marL="0" marR="0" lvl="0" indent="0" algn="ctr" rtl="0">
              <a:spcBef>
                <a:spcPts val="0"/>
              </a:spcBef>
              <a:spcAft>
                <a:spcPts val="0"/>
              </a:spcAft>
              <a:buNone/>
            </a:pPr>
            <a:r>
              <a:rPr lang="en-GB" sz="1400">
                <a:solidFill>
                  <a:srgbClr val="FF0000"/>
                </a:solidFill>
                <a:latin typeface="Century Gothic"/>
                <a:ea typeface="Century Gothic"/>
                <a:cs typeface="Century Gothic"/>
                <a:sym typeface="Century Gothic"/>
              </a:rPr>
              <a:t>Chemistry</a:t>
            </a:r>
            <a:endParaRPr/>
          </a:p>
          <a:p>
            <a:pPr marL="0" marR="0" lvl="0" indent="0" algn="ctr" rtl="0">
              <a:spcBef>
                <a:spcPts val="0"/>
              </a:spcBef>
              <a:spcAft>
                <a:spcPts val="0"/>
              </a:spcAft>
              <a:buNone/>
            </a:pPr>
            <a:r>
              <a:rPr lang="en-GB" sz="1400">
                <a:solidFill>
                  <a:srgbClr val="FF0000"/>
                </a:solidFill>
                <a:latin typeface="Century Gothic"/>
                <a:ea typeface="Century Gothic"/>
                <a:cs typeface="Century Gothic"/>
                <a:sym typeface="Century Gothic"/>
              </a:rPr>
              <a:t>Business </a:t>
            </a:r>
            <a:endParaRPr/>
          </a:p>
          <a:p>
            <a:pPr marL="0" marR="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113" name="Google Shape;113;p3"/>
          <p:cNvSpPr txBox="1"/>
          <p:nvPr/>
        </p:nvSpPr>
        <p:spPr>
          <a:xfrm>
            <a:off x="6465076" y="7988098"/>
            <a:ext cx="6220524" cy="184665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200"/>
              <a:buFont typeface="Calibri"/>
              <a:buAutoNum type="arabicPeriod"/>
            </a:pPr>
            <a:r>
              <a:rPr lang="en-GB" sz="1200">
                <a:solidFill>
                  <a:schemeClr val="dk1"/>
                </a:solidFill>
                <a:latin typeface="Century Gothic"/>
                <a:ea typeface="Century Gothic"/>
                <a:cs typeface="Century Gothic"/>
                <a:sym typeface="Century Gothic"/>
              </a:rPr>
              <a:t>Write in everything you have planned prior to creating your revision timetable. (Going out for tea, going to the gym, playing sport etc)</a:t>
            </a:r>
            <a:endParaRPr/>
          </a:p>
          <a:p>
            <a:pPr marL="342900" marR="0" lvl="0" indent="-342900" algn="l" rtl="0">
              <a:spcBef>
                <a:spcPts val="0"/>
              </a:spcBef>
              <a:spcAft>
                <a:spcPts val="0"/>
              </a:spcAft>
              <a:buClr>
                <a:schemeClr val="dk1"/>
              </a:buClr>
              <a:buSzPts val="1200"/>
              <a:buFont typeface="Calibri"/>
              <a:buAutoNum type="arabicPeriod"/>
            </a:pPr>
            <a:r>
              <a:rPr lang="en-GB" sz="1200">
                <a:solidFill>
                  <a:schemeClr val="dk1"/>
                </a:solidFill>
                <a:latin typeface="Century Gothic"/>
                <a:ea typeface="Century Gothic"/>
                <a:cs typeface="Century Gothic"/>
                <a:sym typeface="Century Gothic"/>
              </a:rPr>
              <a:t>Write in upcoming exams &amp; deadlines </a:t>
            </a:r>
            <a:endParaRPr/>
          </a:p>
          <a:p>
            <a:pPr marL="342900" marR="0" lvl="0" indent="-342900" algn="l" rtl="0">
              <a:spcBef>
                <a:spcPts val="0"/>
              </a:spcBef>
              <a:spcAft>
                <a:spcPts val="0"/>
              </a:spcAft>
              <a:buClr>
                <a:schemeClr val="dk1"/>
              </a:buClr>
              <a:buSzPts val="1200"/>
              <a:buFont typeface="Calibri"/>
              <a:buAutoNum type="arabicPeriod"/>
            </a:pPr>
            <a:r>
              <a:rPr lang="en-GB" sz="1200">
                <a:solidFill>
                  <a:schemeClr val="dk1"/>
                </a:solidFill>
                <a:latin typeface="Century Gothic"/>
                <a:ea typeface="Century Gothic"/>
                <a:cs typeface="Century Gothic"/>
                <a:sym typeface="Century Gothic"/>
              </a:rPr>
              <a:t>Not every space needs to be full – leave yourself time to relax too!</a:t>
            </a:r>
            <a:endParaRPr/>
          </a:p>
          <a:p>
            <a:pPr marL="342900" marR="0" lvl="0" indent="-342900" algn="l" rtl="0">
              <a:spcBef>
                <a:spcPts val="0"/>
              </a:spcBef>
              <a:spcAft>
                <a:spcPts val="0"/>
              </a:spcAft>
              <a:buClr>
                <a:schemeClr val="dk1"/>
              </a:buClr>
              <a:buSzPts val="1200"/>
              <a:buFont typeface="Calibri"/>
              <a:buAutoNum type="arabicPeriod"/>
            </a:pPr>
            <a:r>
              <a:rPr lang="en-GB" sz="1200">
                <a:solidFill>
                  <a:schemeClr val="dk1"/>
                </a:solidFill>
                <a:latin typeface="Century Gothic"/>
                <a:ea typeface="Century Gothic"/>
                <a:cs typeface="Century Gothic"/>
                <a:sym typeface="Century Gothic"/>
              </a:rPr>
              <a:t>Focus on the subjects in RED first, these are the ones you are least likely going to choose – but they are the highest priority.</a:t>
            </a:r>
            <a:endParaRPr/>
          </a:p>
          <a:p>
            <a:pPr marL="342900" marR="0" lvl="0" indent="-342900" algn="l" rtl="0">
              <a:spcBef>
                <a:spcPts val="0"/>
              </a:spcBef>
              <a:spcAft>
                <a:spcPts val="0"/>
              </a:spcAft>
              <a:buClr>
                <a:schemeClr val="dk1"/>
              </a:buClr>
              <a:buSzPts val="1200"/>
              <a:buFont typeface="Calibri"/>
              <a:buAutoNum type="arabicPeriod"/>
            </a:pPr>
            <a:r>
              <a:rPr lang="en-GB" sz="1200">
                <a:solidFill>
                  <a:schemeClr val="dk1"/>
                </a:solidFill>
                <a:latin typeface="Century Gothic"/>
                <a:ea typeface="Century Gothic"/>
                <a:cs typeface="Century Gothic"/>
                <a:sym typeface="Century Gothic"/>
              </a:rPr>
              <a:t>Write in the subjects you are going to cover and when. Be specific around what you will cover each time you sit down an revise.</a:t>
            </a:r>
            <a:endParaRPr/>
          </a:p>
          <a:p>
            <a:pPr marL="342900" marR="0" lvl="0" indent="-22860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14" name="Google Shape;114;p3"/>
          <p:cNvSpPr txBox="1"/>
          <p:nvPr/>
        </p:nvSpPr>
        <p:spPr>
          <a:xfrm>
            <a:off x="6428935" y="536120"/>
            <a:ext cx="6400800"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0" dirty="0">
                <a:solidFill>
                  <a:srgbClr val="201F1E"/>
                </a:solidFill>
                <a:latin typeface="Century Gothic"/>
                <a:ea typeface="Century Gothic"/>
                <a:cs typeface="Century Gothic"/>
                <a:sym typeface="Century Gothic"/>
              </a:rPr>
              <a:t>During </a:t>
            </a:r>
            <a:r>
              <a:rPr lang="en-GB" sz="1200" dirty="0">
                <a:solidFill>
                  <a:srgbClr val="201F1E"/>
                </a:solidFill>
                <a:latin typeface="Century Gothic"/>
                <a:ea typeface="Century Gothic"/>
                <a:cs typeface="Century Gothic"/>
                <a:sym typeface="Century Gothic"/>
              </a:rPr>
              <a:t>KS4</a:t>
            </a:r>
            <a:r>
              <a:rPr lang="en-GB" sz="1200" b="0" dirty="0">
                <a:solidFill>
                  <a:srgbClr val="201F1E"/>
                </a:solidFill>
                <a:latin typeface="Century Gothic"/>
                <a:ea typeface="Century Gothic"/>
                <a:cs typeface="Century Gothic"/>
                <a:sym typeface="Century Gothic"/>
              </a:rPr>
              <a:t>, you have a lot to think about and a lot of different things which you have to juggle. You should revise independently so that you can close the specific gaps which you have in your knowledge.</a:t>
            </a:r>
            <a:endParaRPr sz="1200" dirty="0">
              <a:solidFill>
                <a:srgbClr val="201F1E"/>
              </a:solidFill>
              <a:latin typeface="Century Gothic"/>
              <a:ea typeface="Century Gothic"/>
              <a:cs typeface="Century Gothic"/>
              <a:sym typeface="Century Gothic"/>
            </a:endParaRPr>
          </a:p>
          <a:p>
            <a:pPr marL="0" marR="0" lvl="0" indent="0" algn="l" rtl="0">
              <a:spcBef>
                <a:spcPts val="0"/>
              </a:spcBef>
              <a:spcAft>
                <a:spcPts val="0"/>
              </a:spcAft>
              <a:buNone/>
            </a:pPr>
            <a:r>
              <a:rPr lang="en-GB" sz="1200" b="0" dirty="0">
                <a:solidFill>
                  <a:srgbClr val="201F1E"/>
                </a:solidFill>
                <a:latin typeface="Century Gothic"/>
                <a:ea typeface="Century Gothic"/>
                <a:cs typeface="Century Gothic"/>
                <a:sym typeface="Century Gothic"/>
              </a:rPr>
              <a:t>However, because you have to plan your own independent revision, its easy to forget revision or to only do it in large bursts right before an assessment.</a:t>
            </a:r>
            <a:endParaRPr sz="1200" dirty="0">
              <a:solidFill>
                <a:srgbClr val="201F1E"/>
              </a:solidFill>
              <a:latin typeface="Century Gothic"/>
              <a:ea typeface="Century Gothic"/>
              <a:cs typeface="Century Gothic"/>
              <a:sym typeface="Century Gothic"/>
            </a:endParaRPr>
          </a:p>
          <a:p>
            <a:pPr marL="0" marR="0" lvl="0" indent="0" algn="l" rtl="0">
              <a:spcBef>
                <a:spcPts val="0"/>
              </a:spcBef>
              <a:spcAft>
                <a:spcPts val="0"/>
              </a:spcAft>
              <a:buNone/>
            </a:pPr>
            <a:endParaRPr sz="1200" b="0" dirty="0">
              <a:solidFill>
                <a:srgbClr val="201F1E"/>
              </a:solidFill>
              <a:latin typeface="Century Gothic"/>
              <a:ea typeface="Century Gothic"/>
              <a:cs typeface="Century Gothic"/>
              <a:sym typeface="Century Gothic"/>
            </a:endParaRPr>
          </a:p>
          <a:p>
            <a:pPr marL="0" marR="0" lvl="0" indent="0" algn="l" rtl="0">
              <a:spcBef>
                <a:spcPts val="0"/>
              </a:spcBef>
              <a:spcAft>
                <a:spcPts val="0"/>
              </a:spcAft>
              <a:buNone/>
            </a:pPr>
            <a:r>
              <a:rPr lang="en-GB" sz="1200" b="0" dirty="0">
                <a:solidFill>
                  <a:srgbClr val="201F1E"/>
                </a:solidFill>
                <a:latin typeface="Century Gothic"/>
                <a:ea typeface="Century Gothic"/>
                <a:cs typeface="Century Gothic"/>
                <a:sym typeface="Century Gothic"/>
              </a:rPr>
              <a:t>Planning when and what you are going to revise reduces the number of decisions you need to make every day and will reduce the risks of you not revising or your revision being ineffective because you have left it until the last minute.</a:t>
            </a:r>
            <a:endParaRPr sz="1200" dirty="0">
              <a:solidFill>
                <a:srgbClr val="201F1E"/>
              </a:solidFill>
              <a:latin typeface="Century Gothic"/>
              <a:ea typeface="Century Gothic"/>
              <a:cs typeface="Century Gothic"/>
              <a:sym typeface="Century Gothic"/>
            </a:endParaRPr>
          </a:p>
          <a:p>
            <a:pPr marL="0" marR="0" lvl="0" indent="0" algn="l" rtl="0">
              <a:spcBef>
                <a:spcPts val="0"/>
              </a:spcBef>
              <a:spcAft>
                <a:spcPts val="0"/>
              </a:spcAft>
              <a:buNone/>
            </a:pPr>
            <a:br>
              <a:rPr lang="en-GB" sz="1100" dirty="0">
                <a:solidFill>
                  <a:schemeClr val="dk1"/>
                </a:solidFill>
                <a:latin typeface="Century Gothic"/>
                <a:ea typeface="Century Gothic"/>
                <a:cs typeface="Century Gothic"/>
                <a:sym typeface="Century Gothic"/>
              </a:rPr>
            </a:br>
            <a:endParaRPr sz="1100" dirty="0">
              <a:solidFill>
                <a:schemeClr val="dk1"/>
              </a:solidFill>
              <a:latin typeface="Century Gothic"/>
              <a:ea typeface="Century Gothic"/>
              <a:cs typeface="Century Gothic"/>
              <a:sym typeface="Century Gothic"/>
            </a:endParaRPr>
          </a:p>
        </p:txBody>
      </p:sp>
      <p:sp>
        <p:nvSpPr>
          <p:cNvPr id="115" name="Google Shape;115;p3"/>
          <p:cNvSpPr/>
          <p:nvPr/>
        </p:nvSpPr>
        <p:spPr>
          <a:xfrm>
            <a:off x="6573051" y="4808384"/>
            <a:ext cx="6112549" cy="2474733"/>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3"/>
          <p:cNvSpPr txBox="1"/>
          <p:nvPr/>
        </p:nvSpPr>
        <p:spPr>
          <a:xfrm>
            <a:off x="6573051" y="4777828"/>
            <a:ext cx="107112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Century Gothic"/>
                <a:ea typeface="Century Gothic"/>
                <a:cs typeface="Century Gothic"/>
                <a:sym typeface="Century Gothic"/>
              </a:rPr>
              <a:t>Your list:</a:t>
            </a:r>
            <a:endParaRPr/>
          </a:p>
        </p:txBody>
      </p:sp>
      <p:sp>
        <p:nvSpPr>
          <p:cNvPr id="117" name="Google Shape;117;p3"/>
          <p:cNvSpPr txBox="1"/>
          <p:nvPr/>
        </p:nvSpPr>
        <p:spPr>
          <a:xfrm>
            <a:off x="6494229" y="7283117"/>
            <a:ext cx="623476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u="sng">
                <a:solidFill>
                  <a:schemeClr val="dk1"/>
                </a:solidFill>
                <a:latin typeface="Century Gothic"/>
                <a:ea typeface="Century Gothic"/>
                <a:cs typeface="Century Gothic"/>
                <a:sym typeface="Century Gothic"/>
              </a:rPr>
              <a:t>Writing your timetable</a:t>
            </a:r>
            <a:endParaRPr/>
          </a:p>
        </p:txBody>
      </p:sp>
      <p:graphicFrame>
        <p:nvGraphicFramePr>
          <p:cNvPr id="118" name="Google Shape;118;p3"/>
          <p:cNvGraphicFramePr/>
          <p:nvPr/>
        </p:nvGraphicFramePr>
        <p:xfrm>
          <a:off x="57691" y="467302"/>
          <a:ext cx="6207175" cy="8987550"/>
        </p:xfrm>
        <a:graphic>
          <a:graphicData uri="http://schemas.openxmlformats.org/drawingml/2006/table">
            <a:tbl>
              <a:tblPr firstRow="1" bandRow="1">
                <a:noFill/>
                <a:tableStyleId>{EA06D318-73D9-4397-A964-EB2B64BEBA0F}</a:tableStyleId>
              </a:tblPr>
              <a:tblGrid>
                <a:gridCol w="6207175">
                  <a:extLst>
                    <a:ext uri="{9D8B030D-6E8A-4147-A177-3AD203B41FA5}">
                      <a16:colId xmlns:a16="http://schemas.microsoft.com/office/drawing/2014/main" val="20000"/>
                    </a:ext>
                  </a:extLst>
                </a:gridCol>
              </a:tblGrid>
              <a:tr h="345675">
                <a:tc>
                  <a:txBody>
                    <a:bodyPr/>
                    <a:lstStyle/>
                    <a:p>
                      <a:pPr marL="0" marR="0" lvl="0" indent="0" algn="l" rtl="0">
                        <a:spcBef>
                          <a:spcPts val="0"/>
                        </a:spcBef>
                        <a:spcAft>
                          <a:spcPts val="0"/>
                        </a:spcAft>
                        <a:buNone/>
                      </a:pPr>
                      <a:endParaRPr sz="1200"/>
                    </a:p>
                  </a:txBody>
                  <a:tcPr marL="91450" marR="91450" marT="45725" marB="45725">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0"/>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1"/>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2"/>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3"/>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4"/>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5"/>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6"/>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7"/>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8"/>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09"/>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0"/>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1"/>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2"/>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3"/>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4"/>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5"/>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6"/>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7"/>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8"/>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19"/>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20"/>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21"/>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22"/>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23"/>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24"/>
                  </a:ext>
                </a:extLst>
              </a:tr>
              <a:tr h="345675">
                <a:tc>
                  <a:txBody>
                    <a:bodyPr/>
                    <a:lstStyle/>
                    <a:p>
                      <a:pPr marL="0" marR="0" lvl="0" indent="0" algn="l" rtl="0">
                        <a:spcBef>
                          <a:spcPts val="0"/>
                        </a:spcBef>
                        <a:spcAft>
                          <a:spcPts val="0"/>
                        </a:spcAft>
                        <a:buNone/>
                      </a:pPr>
                      <a:endParaRPr sz="1200"/>
                    </a:p>
                  </a:txBody>
                  <a:tcPr marL="91450" marR="91450" marT="45725" marB="45725">
                    <a:lnT w="12700" cap="flat" cmpd="sng">
                      <a:solidFill>
                        <a:srgbClr val="D8D8D8"/>
                      </a:solidFill>
                      <a:prstDash val="solid"/>
                      <a:round/>
                      <a:headEnd type="none" w="sm" len="sm"/>
                      <a:tailEnd type="none" w="sm" len="sm"/>
                    </a:lnT>
                    <a:lnB w="12700" cap="flat" cmpd="sng">
                      <a:solidFill>
                        <a:srgbClr val="D8D8D8"/>
                      </a:solidFill>
                      <a:prstDash val="solid"/>
                      <a:round/>
                      <a:headEnd type="none" w="sm" len="sm"/>
                      <a:tailEnd type="none" w="sm" len="sm"/>
                    </a:lnB>
                  </a:tcPr>
                </a:tc>
                <a:extLst>
                  <a:ext uri="{0D108BD9-81ED-4DB2-BD59-A6C34878D82A}">
                    <a16:rowId xmlns:a16="http://schemas.microsoft.com/office/drawing/2014/main" val="1002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xEl>
                                              <p:pRg st="0" end="0"/>
                                            </p:txEl>
                                          </p:spTgt>
                                        </p:tgtEl>
                                        <p:attrNameLst>
                                          <p:attrName>style.visibility</p:attrName>
                                        </p:attrNameLst>
                                      </p:cBhvr>
                                      <p:to>
                                        <p:strVal val="visible"/>
                                      </p:to>
                                    </p:set>
                                    <p:animEffect transition="in" filter="fade">
                                      <p:cBhvr>
                                        <p:cTn id="7" dur="500"/>
                                        <p:tgtEl>
                                          <p:spTgt spid="1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
                                            <p:txEl>
                                              <p:pRg st="1" end="1"/>
                                            </p:txEl>
                                          </p:spTgt>
                                        </p:tgtEl>
                                        <p:attrNameLst>
                                          <p:attrName>style.visibility</p:attrName>
                                        </p:attrNameLst>
                                      </p:cBhvr>
                                      <p:to>
                                        <p:strVal val="visible"/>
                                      </p:to>
                                    </p:set>
                                    <p:animEffect transition="in" filter="fade">
                                      <p:cBhvr>
                                        <p:cTn id="12" dur="500"/>
                                        <p:tgtEl>
                                          <p:spTgt spid="1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0">
                                            <p:txEl>
                                              <p:pRg st="2" end="2"/>
                                            </p:txEl>
                                          </p:spTgt>
                                        </p:tgtEl>
                                        <p:attrNameLst>
                                          <p:attrName>style.visibility</p:attrName>
                                        </p:attrNameLst>
                                      </p:cBhvr>
                                      <p:to>
                                        <p:strVal val="visible"/>
                                      </p:to>
                                    </p:set>
                                    <p:animEffect transition="in" filter="fade">
                                      <p:cBhvr>
                                        <p:cTn id="17" dur="500"/>
                                        <p:tgtEl>
                                          <p:spTgt spid="110">
                                            <p:txEl>
                                              <p:pRg st="2" end="2"/>
                                            </p:txEl>
                                          </p:spTgt>
                                        </p:tgtEl>
                                      </p:cBhvr>
                                    </p:animEffect>
                                  </p:childTnLst>
                                </p:cTn>
                              </p:par>
                              <p:par>
                                <p:cTn id="18" presetID="1" presetClass="entr" presetSubtype="0" fill="hold" nodeType="withEffect">
                                  <p:stCondLst>
                                    <p:cond delay="0"/>
                                  </p:stCondLst>
                                  <p:childTnLst>
                                    <p:set>
                                      <p:cBhvr>
                                        <p:cTn id="19" dur="1" fill="hold">
                                          <p:stCondLst>
                                            <p:cond delay="0"/>
                                          </p:stCondLst>
                                        </p:cTn>
                                        <p:tgtEl>
                                          <p:spTgt spid="1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2"/>
                                        </p:tgtEl>
                                        <p:attrNameLst>
                                          <p:attrName>style.visibility</p:attrName>
                                        </p:attrNameLst>
                                      </p:cBhvr>
                                      <p:to>
                                        <p:strVal val="visible"/>
                                      </p:to>
                                    </p:set>
                                    <p:animEffect transition="in" filter="fade">
                                      <p:cBhvr>
                                        <p:cTn id="24" dur="500"/>
                                        <p:tgtEl>
                                          <p:spTgt spid="112"/>
                                        </p:tgtEl>
                                      </p:cBhvr>
                                    </p:animEffect>
                                  </p:childTnLst>
                                </p:cTn>
                              </p:par>
                              <p:par>
                                <p:cTn id="25" presetID="1" presetClass="entr" presetSubtype="0" fill="hold" nodeType="withEffect">
                                  <p:stCondLst>
                                    <p:cond delay="0"/>
                                  </p:stCondLst>
                                  <p:childTnLst>
                                    <p:set>
                                      <p:cBhvr>
                                        <p:cTn id="26"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4"/>
          <p:cNvSpPr txBox="1"/>
          <p:nvPr/>
        </p:nvSpPr>
        <p:spPr>
          <a:xfrm>
            <a:off x="97974" y="65311"/>
            <a:ext cx="6207181" cy="369332"/>
          </a:xfrm>
          <a:prstGeom prst="rect">
            <a:avLst/>
          </a:prstGeom>
          <a:solidFill>
            <a:srgbClr val="9CC2E5"/>
          </a:solidFill>
          <a:ln w="9525" cap="flat" cmpd="sng">
            <a:solidFill>
              <a:srgbClr val="9CC2E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When should I revise?</a:t>
            </a:r>
            <a:endParaRPr/>
          </a:p>
        </p:txBody>
      </p:sp>
      <p:sp>
        <p:nvSpPr>
          <p:cNvPr id="124" name="Google Shape;124;p4"/>
          <p:cNvSpPr txBox="1"/>
          <p:nvPr/>
        </p:nvSpPr>
        <p:spPr>
          <a:xfrm>
            <a:off x="6496447" y="65311"/>
            <a:ext cx="6207181" cy="369332"/>
          </a:xfrm>
          <a:prstGeom prst="rect">
            <a:avLst/>
          </a:prstGeom>
          <a:solidFill>
            <a:srgbClr val="9CC2E5"/>
          </a:solidFill>
          <a:ln w="9525" cap="flat" cmpd="sng">
            <a:solidFill>
              <a:srgbClr val="9CC2E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Dealing with revision stress</a:t>
            </a:r>
            <a:endParaRPr/>
          </a:p>
        </p:txBody>
      </p:sp>
      <p:sp>
        <p:nvSpPr>
          <p:cNvPr id="125" name="Google Shape;125;p4"/>
          <p:cNvSpPr txBox="1"/>
          <p:nvPr/>
        </p:nvSpPr>
        <p:spPr>
          <a:xfrm>
            <a:off x="143802" y="65311"/>
            <a:ext cx="37702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entury Gothic"/>
                <a:ea typeface="Century Gothic"/>
                <a:cs typeface="Century Gothic"/>
                <a:sym typeface="Century Gothic"/>
              </a:rPr>
              <a:t>5 </a:t>
            </a:r>
            <a:endParaRPr/>
          </a:p>
        </p:txBody>
      </p:sp>
      <p:sp>
        <p:nvSpPr>
          <p:cNvPr id="126" name="Google Shape;126;p4"/>
          <p:cNvSpPr txBox="1"/>
          <p:nvPr/>
        </p:nvSpPr>
        <p:spPr>
          <a:xfrm>
            <a:off x="12118846" y="65311"/>
            <a:ext cx="50526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entury Gothic"/>
                <a:ea typeface="Century Gothic"/>
                <a:cs typeface="Century Gothic"/>
                <a:sym typeface="Century Gothic"/>
              </a:rPr>
              <a:t>22 </a:t>
            </a:r>
            <a:endParaRPr/>
          </a:p>
        </p:txBody>
      </p:sp>
      <p:sp>
        <p:nvSpPr>
          <p:cNvPr id="127" name="Google Shape;127;p4"/>
          <p:cNvSpPr txBox="1"/>
          <p:nvPr/>
        </p:nvSpPr>
        <p:spPr>
          <a:xfrm>
            <a:off x="5446" y="501694"/>
            <a:ext cx="6281054" cy="9079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000000"/>
                </a:solidFill>
                <a:latin typeface="Century Gothic"/>
                <a:ea typeface="Century Gothic"/>
                <a:cs typeface="Century Gothic"/>
                <a:sym typeface="Century Gothic"/>
              </a:rPr>
              <a:t>When should I revise?</a:t>
            </a:r>
            <a:endParaRPr/>
          </a:p>
          <a:p>
            <a:pPr marL="0" marR="0" lvl="0" indent="0" algn="l" rtl="0">
              <a:spcBef>
                <a:spcPts val="0"/>
              </a:spcBef>
              <a:spcAft>
                <a:spcPts val="0"/>
              </a:spcAft>
              <a:buNone/>
            </a:pPr>
            <a:r>
              <a:rPr lang="en-GB" sz="1100" b="0">
                <a:solidFill>
                  <a:srgbClr val="000000"/>
                </a:solidFill>
                <a:latin typeface="Century Gothic"/>
                <a:ea typeface="Century Gothic"/>
                <a:cs typeface="Century Gothic"/>
                <a:sym typeface="Century Gothic"/>
              </a:rPr>
              <a:t>In order to revise effectively, you have to think hard. Thinking hard is tiring. Therefore, when you revise, you should choose a time when find it easiest to focus. This should be a time when you are well-rested and when you are used to working.</a:t>
            </a:r>
            <a:endParaRPr sz="1100">
              <a:solidFill>
                <a:srgbClr val="000000"/>
              </a:solidFill>
              <a:latin typeface="Century Gothic"/>
              <a:ea typeface="Century Gothic"/>
              <a:cs typeface="Century Gothic"/>
              <a:sym typeface="Century Gothic"/>
            </a:endParaRPr>
          </a:p>
        </p:txBody>
      </p:sp>
      <p:pic>
        <p:nvPicPr>
          <p:cNvPr id="128" name="Google Shape;128;p4" descr="A picture containing diagram&#10;&#10;Description automatically generated"/>
          <p:cNvPicPr preferRelativeResize="0"/>
          <p:nvPr/>
        </p:nvPicPr>
        <p:blipFill rotWithShape="1">
          <a:blip r:embed="rId3">
            <a:alphaModFix/>
          </a:blip>
          <a:srcRect/>
          <a:stretch/>
        </p:blipFill>
        <p:spPr>
          <a:xfrm>
            <a:off x="1066452" y="1450883"/>
            <a:ext cx="4005611" cy="2421693"/>
          </a:xfrm>
          <a:prstGeom prst="rect">
            <a:avLst/>
          </a:prstGeom>
          <a:noFill/>
          <a:ln w="38100" cap="flat" cmpd="sng">
            <a:solidFill>
              <a:schemeClr val="accent1"/>
            </a:solidFill>
            <a:prstDash val="solid"/>
            <a:round/>
            <a:headEnd type="none" w="sm" len="sm"/>
            <a:tailEnd type="none" w="sm" len="sm"/>
          </a:ln>
        </p:spPr>
      </p:pic>
      <p:pic>
        <p:nvPicPr>
          <p:cNvPr id="129" name="Google Shape;129;p4" descr="The Pomodoro Technique — Why It Works &amp; How To Do It"/>
          <p:cNvPicPr preferRelativeResize="0"/>
          <p:nvPr/>
        </p:nvPicPr>
        <p:blipFill rotWithShape="1">
          <a:blip r:embed="rId4">
            <a:alphaModFix/>
          </a:blip>
          <a:srcRect l="11207" t="33252" r="9727" b="7592"/>
          <a:stretch/>
        </p:blipFill>
        <p:spPr>
          <a:xfrm>
            <a:off x="18655" y="4976689"/>
            <a:ext cx="4156910" cy="2295939"/>
          </a:xfrm>
          <a:prstGeom prst="rect">
            <a:avLst/>
          </a:prstGeom>
          <a:noFill/>
          <a:ln>
            <a:noFill/>
          </a:ln>
        </p:spPr>
      </p:pic>
      <p:sp>
        <p:nvSpPr>
          <p:cNvPr id="130" name="Google Shape;130;p4"/>
          <p:cNvSpPr txBox="1"/>
          <p:nvPr/>
        </p:nvSpPr>
        <p:spPr>
          <a:xfrm>
            <a:off x="0" y="3929327"/>
            <a:ext cx="6222791"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i="0">
                <a:solidFill>
                  <a:srgbClr val="202124"/>
                </a:solidFill>
                <a:latin typeface="Century Gothic"/>
                <a:ea typeface="Century Gothic"/>
                <a:cs typeface="Century Gothic"/>
                <a:sym typeface="Century Gothic"/>
              </a:rPr>
              <a:t>Managing your time when revising </a:t>
            </a:r>
            <a:endParaRPr/>
          </a:p>
          <a:p>
            <a:pPr marL="0" marR="0" lvl="0" indent="0" algn="l" rtl="0">
              <a:spcBef>
                <a:spcPts val="0"/>
              </a:spcBef>
              <a:spcAft>
                <a:spcPts val="0"/>
              </a:spcAft>
              <a:buNone/>
            </a:pPr>
            <a:r>
              <a:rPr lang="en-GB" sz="1200" b="0" i="0">
                <a:solidFill>
                  <a:srgbClr val="202124"/>
                </a:solidFill>
                <a:latin typeface="Century Gothic"/>
                <a:ea typeface="Century Gothic"/>
                <a:cs typeface="Century Gothic"/>
                <a:sym typeface="Century Gothic"/>
              </a:rPr>
              <a:t>Pomodoro technique is </a:t>
            </a:r>
            <a:r>
              <a:rPr lang="en-GB" sz="1200" b="1" i="0">
                <a:solidFill>
                  <a:srgbClr val="202124"/>
                </a:solidFill>
                <a:latin typeface="Century Gothic"/>
                <a:ea typeface="Century Gothic"/>
                <a:cs typeface="Century Gothic"/>
                <a:sym typeface="Century Gothic"/>
              </a:rPr>
              <a:t>highly effective</a:t>
            </a:r>
            <a:r>
              <a:rPr lang="en-GB" sz="1200" b="0" i="0">
                <a:solidFill>
                  <a:srgbClr val="202124"/>
                </a:solidFill>
                <a:latin typeface="Century Gothic"/>
                <a:ea typeface="Century Gothic"/>
                <a:cs typeface="Century Gothic"/>
                <a:sym typeface="Century Gothic"/>
              </a:rPr>
              <a:t> as it helps you effectively manage your time and work on a task without distractions. It is also beneficial as it helps you become more disciplined and think about your work. This technique is designed to combat multitasking and improve concentration.</a:t>
            </a:r>
            <a:endParaRPr sz="1200">
              <a:solidFill>
                <a:schemeClr val="dk1"/>
              </a:solidFill>
              <a:latin typeface="Century Gothic"/>
              <a:ea typeface="Century Gothic"/>
              <a:cs typeface="Century Gothic"/>
              <a:sym typeface="Century Gothic"/>
            </a:endParaRPr>
          </a:p>
        </p:txBody>
      </p:sp>
      <p:sp>
        <p:nvSpPr>
          <p:cNvPr id="131" name="Google Shape;131;p4"/>
          <p:cNvSpPr txBox="1"/>
          <p:nvPr/>
        </p:nvSpPr>
        <p:spPr>
          <a:xfrm>
            <a:off x="95245" y="7700067"/>
            <a:ext cx="6209912" cy="892552"/>
          </a:xfrm>
          <a:prstGeom prst="rect">
            <a:avLst/>
          </a:prstGeom>
          <a:noFill/>
          <a:ln w="381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i="0">
                <a:solidFill>
                  <a:srgbClr val="201F1E"/>
                </a:solidFill>
                <a:latin typeface="Century Gothic"/>
                <a:ea typeface="Century Gothic"/>
                <a:cs typeface="Century Gothic"/>
                <a:sym typeface="Century Gothic"/>
              </a:rPr>
              <a:t>Do:</a:t>
            </a:r>
            <a:endParaRPr/>
          </a:p>
          <a:p>
            <a:pPr marL="171450" marR="0" lvl="0" indent="-171450" algn="l" rtl="0">
              <a:spcBef>
                <a:spcPts val="0"/>
              </a:spcBef>
              <a:spcAft>
                <a:spcPts val="0"/>
              </a:spcAft>
              <a:buClr>
                <a:srgbClr val="201F1E"/>
              </a:buClr>
              <a:buSzPts val="1200"/>
              <a:buFont typeface="Arial"/>
              <a:buChar char="•"/>
            </a:pPr>
            <a:r>
              <a:rPr lang="en-GB" sz="1200" b="0" i="0">
                <a:solidFill>
                  <a:srgbClr val="201F1E"/>
                </a:solidFill>
                <a:latin typeface="Century Gothic"/>
                <a:ea typeface="Century Gothic"/>
                <a:cs typeface="Century Gothic"/>
                <a:sym typeface="Century Gothic"/>
              </a:rPr>
              <a:t>Get into a routine of revising at a particular point every day.</a:t>
            </a:r>
            <a:endParaRPr/>
          </a:p>
          <a:p>
            <a:pPr marL="171450" marR="0" lvl="0" indent="-171450" algn="l" rtl="0">
              <a:spcBef>
                <a:spcPts val="0"/>
              </a:spcBef>
              <a:spcAft>
                <a:spcPts val="0"/>
              </a:spcAft>
              <a:buClr>
                <a:srgbClr val="201F1E"/>
              </a:buClr>
              <a:buSzPts val="1200"/>
              <a:buFont typeface="Arial"/>
              <a:buChar char="•"/>
            </a:pPr>
            <a:r>
              <a:rPr lang="en-GB" sz="1200" b="0" i="0">
                <a:solidFill>
                  <a:srgbClr val="201F1E"/>
                </a:solidFill>
                <a:latin typeface="Century Gothic"/>
                <a:ea typeface="Century Gothic"/>
                <a:cs typeface="Century Gothic"/>
                <a:sym typeface="Century Gothic"/>
              </a:rPr>
              <a:t>Revise when you are well-rested or at a time when you are used to working.</a:t>
            </a:r>
            <a:endParaRPr/>
          </a:p>
          <a:p>
            <a:pPr marL="171450" marR="0" lvl="0" indent="-171450" algn="l" rtl="0">
              <a:spcBef>
                <a:spcPts val="0"/>
              </a:spcBef>
              <a:spcAft>
                <a:spcPts val="0"/>
              </a:spcAft>
              <a:buClr>
                <a:srgbClr val="201F1E"/>
              </a:buClr>
              <a:buSzPts val="1200"/>
              <a:buFont typeface="Arial"/>
              <a:buChar char="•"/>
            </a:pPr>
            <a:r>
              <a:rPr lang="en-GB" sz="1200" b="0" i="0">
                <a:solidFill>
                  <a:srgbClr val="201F1E"/>
                </a:solidFill>
                <a:latin typeface="Century Gothic"/>
                <a:ea typeface="Century Gothic"/>
                <a:cs typeface="Century Gothic"/>
                <a:sym typeface="Century Gothic"/>
              </a:rPr>
              <a:t>Take regular small breaks.</a:t>
            </a:r>
            <a:endParaRPr/>
          </a:p>
        </p:txBody>
      </p:sp>
      <p:sp>
        <p:nvSpPr>
          <p:cNvPr id="132" name="Google Shape;132;p4"/>
          <p:cNvSpPr txBox="1"/>
          <p:nvPr/>
        </p:nvSpPr>
        <p:spPr>
          <a:xfrm>
            <a:off x="18655" y="7328390"/>
            <a:ext cx="653868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i="0">
                <a:solidFill>
                  <a:srgbClr val="201F1E"/>
                </a:solidFill>
                <a:latin typeface="Century Gothic"/>
                <a:ea typeface="Century Gothic"/>
                <a:cs typeface="Century Gothic"/>
                <a:sym typeface="Century Gothic"/>
              </a:rPr>
              <a:t>When revising:</a:t>
            </a:r>
            <a:endParaRPr/>
          </a:p>
        </p:txBody>
      </p:sp>
      <p:sp>
        <p:nvSpPr>
          <p:cNvPr id="133" name="Google Shape;133;p4"/>
          <p:cNvSpPr txBox="1"/>
          <p:nvPr/>
        </p:nvSpPr>
        <p:spPr>
          <a:xfrm>
            <a:off x="95244" y="8670329"/>
            <a:ext cx="6209911" cy="815608"/>
          </a:xfrm>
          <a:prstGeom prst="rect">
            <a:avLst/>
          </a:prstGeom>
          <a:noFill/>
          <a:ln w="38100"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b="1" i="0">
                <a:solidFill>
                  <a:srgbClr val="201F1E"/>
                </a:solidFill>
                <a:latin typeface="Century Gothic"/>
                <a:ea typeface="Century Gothic"/>
                <a:cs typeface="Century Gothic"/>
                <a:sym typeface="Century Gothic"/>
              </a:rPr>
              <a:t>Don't:</a:t>
            </a:r>
            <a:endParaRPr/>
          </a:p>
          <a:p>
            <a:pPr marL="171450" marR="0" lvl="0" indent="-171450" algn="l" rtl="0">
              <a:spcBef>
                <a:spcPts val="0"/>
              </a:spcBef>
              <a:spcAft>
                <a:spcPts val="0"/>
              </a:spcAft>
              <a:buClr>
                <a:srgbClr val="201F1E"/>
              </a:buClr>
              <a:buSzPts val="1100"/>
              <a:buFont typeface="Arial"/>
              <a:buChar char="•"/>
            </a:pPr>
            <a:r>
              <a:rPr lang="en-GB" sz="1100" b="0" i="0">
                <a:solidFill>
                  <a:srgbClr val="201F1E"/>
                </a:solidFill>
                <a:latin typeface="Century Gothic"/>
                <a:ea typeface="Century Gothic"/>
                <a:cs typeface="Century Gothic"/>
                <a:sym typeface="Century Gothic"/>
              </a:rPr>
              <a:t>Depend on when you want to revise.</a:t>
            </a:r>
            <a:endParaRPr/>
          </a:p>
          <a:p>
            <a:pPr marL="171450" marR="0" lvl="0" indent="-171450" algn="l" rtl="0">
              <a:spcBef>
                <a:spcPts val="0"/>
              </a:spcBef>
              <a:spcAft>
                <a:spcPts val="0"/>
              </a:spcAft>
              <a:buClr>
                <a:srgbClr val="201F1E"/>
              </a:buClr>
              <a:buSzPts val="1100"/>
              <a:buFont typeface="Arial"/>
              <a:buChar char="•"/>
            </a:pPr>
            <a:r>
              <a:rPr lang="en-GB" sz="1100" b="0" i="0">
                <a:solidFill>
                  <a:srgbClr val="201F1E"/>
                </a:solidFill>
                <a:latin typeface="Century Gothic"/>
                <a:ea typeface="Century Gothic"/>
                <a:cs typeface="Century Gothic"/>
                <a:sym typeface="Century Gothic"/>
              </a:rPr>
              <a:t>Revise late at night or when you are tired.</a:t>
            </a:r>
            <a:endParaRPr/>
          </a:p>
          <a:p>
            <a:pPr marL="171450" marR="0" lvl="0" indent="-171450" algn="l" rtl="0">
              <a:spcBef>
                <a:spcPts val="0"/>
              </a:spcBef>
              <a:spcAft>
                <a:spcPts val="0"/>
              </a:spcAft>
              <a:buClr>
                <a:srgbClr val="201F1E"/>
              </a:buClr>
              <a:buSzPts val="1100"/>
              <a:buFont typeface="Arial"/>
              <a:buChar char="•"/>
            </a:pPr>
            <a:r>
              <a:rPr lang="en-GB" sz="1100" b="0" i="0">
                <a:solidFill>
                  <a:srgbClr val="201F1E"/>
                </a:solidFill>
                <a:latin typeface="Century Gothic"/>
                <a:ea typeface="Century Gothic"/>
                <a:cs typeface="Century Gothic"/>
                <a:sym typeface="Century Gothic"/>
              </a:rPr>
              <a:t>Try to force yourself to work for long periods of time without a break.</a:t>
            </a:r>
            <a:endParaRPr/>
          </a:p>
        </p:txBody>
      </p:sp>
      <p:pic>
        <p:nvPicPr>
          <p:cNvPr id="134" name="Google Shape;134;p4" descr="Badge Tick with solid fill"/>
          <p:cNvPicPr preferRelativeResize="0"/>
          <p:nvPr/>
        </p:nvPicPr>
        <p:blipFill rotWithShape="1">
          <a:blip r:embed="rId5">
            <a:alphaModFix/>
          </a:blip>
          <a:srcRect/>
          <a:stretch/>
        </p:blipFill>
        <p:spPr>
          <a:xfrm>
            <a:off x="5721320" y="7700067"/>
            <a:ext cx="571502" cy="571502"/>
          </a:xfrm>
          <a:prstGeom prst="rect">
            <a:avLst/>
          </a:prstGeom>
          <a:noFill/>
          <a:ln>
            <a:noFill/>
          </a:ln>
        </p:spPr>
      </p:pic>
      <p:pic>
        <p:nvPicPr>
          <p:cNvPr id="135" name="Google Shape;135;p4" descr="Badge Cross with solid fill"/>
          <p:cNvPicPr preferRelativeResize="0"/>
          <p:nvPr/>
        </p:nvPicPr>
        <p:blipFill rotWithShape="1">
          <a:blip r:embed="rId6">
            <a:alphaModFix/>
          </a:blip>
          <a:srcRect/>
          <a:stretch/>
        </p:blipFill>
        <p:spPr>
          <a:xfrm>
            <a:off x="5782842" y="8670329"/>
            <a:ext cx="529348" cy="529348"/>
          </a:xfrm>
          <a:prstGeom prst="rect">
            <a:avLst/>
          </a:prstGeom>
          <a:noFill/>
          <a:ln>
            <a:noFill/>
          </a:ln>
        </p:spPr>
      </p:pic>
      <p:pic>
        <p:nvPicPr>
          <p:cNvPr id="136" name="Google Shape;136;p4" descr="Graphical user interface, application&#10;&#10;Description automatically generated"/>
          <p:cNvPicPr preferRelativeResize="0"/>
          <p:nvPr/>
        </p:nvPicPr>
        <p:blipFill rotWithShape="1">
          <a:blip r:embed="rId7">
            <a:alphaModFix/>
          </a:blip>
          <a:srcRect/>
          <a:stretch/>
        </p:blipFill>
        <p:spPr>
          <a:xfrm>
            <a:off x="6557338" y="677212"/>
            <a:ext cx="6145045" cy="87340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5"/>
          <p:cNvSpPr txBox="1"/>
          <p:nvPr/>
        </p:nvSpPr>
        <p:spPr>
          <a:xfrm>
            <a:off x="6496447" y="81640"/>
            <a:ext cx="6207181" cy="369332"/>
          </a:xfrm>
          <a:prstGeom prst="rect">
            <a:avLst/>
          </a:prstGeom>
          <a:solidFill>
            <a:srgbClr val="9CC2E5"/>
          </a:solidFill>
          <a:ln w="9525" cap="flat" cmpd="sng">
            <a:solidFill>
              <a:srgbClr val="9CC2E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Revision timetable – Week 1 </a:t>
            </a:r>
            <a:endParaRPr/>
          </a:p>
        </p:txBody>
      </p:sp>
      <p:sp>
        <p:nvSpPr>
          <p:cNvPr id="142" name="Google Shape;142;p5"/>
          <p:cNvSpPr txBox="1"/>
          <p:nvPr/>
        </p:nvSpPr>
        <p:spPr>
          <a:xfrm>
            <a:off x="95957" y="81643"/>
            <a:ext cx="6257007" cy="369332"/>
          </a:xfrm>
          <a:prstGeom prst="rect">
            <a:avLst/>
          </a:prstGeom>
          <a:solidFill>
            <a:srgbClr val="9CC2E5"/>
          </a:solidFill>
          <a:ln w="9525" cap="flat" cmpd="sng">
            <a:solidFill>
              <a:srgbClr val="9CC2E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Revision Strategies </a:t>
            </a:r>
            <a:endParaRPr/>
          </a:p>
        </p:txBody>
      </p:sp>
      <p:pic>
        <p:nvPicPr>
          <p:cNvPr id="143" name="Google Shape;143;p5"/>
          <p:cNvPicPr preferRelativeResize="0"/>
          <p:nvPr/>
        </p:nvPicPr>
        <p:blipFill rotWithShape="1">
          <a:blip r:embed="rId3">
            <a:alphaModFix/>
          </a:blip>
          <a:srcRect/>
          <a:stretch/>
        </p:blipFill>
        <p:spPr>
          <a:xfrm rot="-5400000">
            <a:off x="4826962" y="2202099"/>
            <a:ext cx="8727400" cy="5388425"/>
          </a:xfrm>
          <a:prstGeom prst="rect">
            <a:avLst/>
          </a:prstGeom>
          <a:noFill/>
          <a:ln>
            <a:noFill/>
          </a:ln>
        </p:spPr>
      </p:pic>
      <p:sp>
        <p:nvSpPr>
          <p:cNvPr id="144" name="Google Shape;144;p5"/>
          <p:cNvSpPr txBox="1"/>
          <p:nvPr/>
        </p:nvSpPr>
        <p:spPr>
          <a:xfrm rot="-5400000">
            <a:off x="11273436" y="8132177"/>
            <a:ext cx="2048959" cy="9420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b="1" u="sng">
                <a:solidFill>
                  <a:schemeClr val="dk1"/>
                </a:solidFill>
                <a:latin typeface="Century Gothic"/>
                <a:ea typeface="Century Gothic"/>
                <a:cs typeface="Century Gothic"/>
                <a:sym typeface="Century Gothic"/>
              </a:rPr>
              <a:t>Subjects covered this week</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p:txBody>
      </p:sp>
      <p:sp>
        <p:nvSpPr>
          <p:cNvPr id="145" name="Google Shape;145;p5"/>
          <p:cNvSpPr txBox="1"/>
          <p:nvPr/>
        </p:nvSpPr>
        <p:spPr>
          <a:xfrm rot="-5400000">
            <a:off x="11969739" y="6672387"/>
            <a:ext cx="530915" cy="1142108"/>
          </a:xfrm>
          <a:prstGeom prst="rect">
            <a:avLst/>
          </a:prstGeom>
          <a:noFill/>
          <a:ln>
            <a:noFill/>
          </a:ln>
        </p:spPr>
        <p:txBody>
          <a:bodyPr spcFirstLastPara="1" wrap="square" lIns="91425" tIns="45700" rIns="91425" bIns="45700" anchor="t" anchorCtr="0">
            <a:spAutoFit/>
          </a:bodyPr>
          <a:lstStyle/>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p:txBody>
      </p:sp>
      <p:sp>
        <p:nvSpPr>
          <p:cNvPr id="146" name="Google Shape;146;p5"/>
          <p:cNvSpPr txBox="1"/>
          <p:nvPr/>
        </p:nvSpPr>
        <p:spPr>
          <a:xfrm rot="-5400000">
            <a:off x="11986068" y="4796531"/>
            <a:ext cx="530915" cy="1142108"/>
          </a:xfrm>
          <a:prstGeom prst="rect">
            <a:avLst/>
          </a:prstGeom>
          <a:noFill/>
          <a:ln>
            <a:noFill/>
          </a:ln>
        </p:spPr>
        <p:txBody>
          <a:bodyPr spcFirstLastPara="1" wrap="square" lIns="91425" tIns="45700" rIns="91425" bIns="45700" anchor="t" anchorCtr="0">
            <a:spAutoFit/>
          </a:bodyPr>
          <a:lstStyle/>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p:txBody>
      </p:sp>
      <p:sp>
        <p:nvSpPr>
          <p:cNvPr id="147" name="Google Shape;147;p5"/>
          <p:cNvSpPr txBox="1"/>
          <p:nvPr/>
        </p:nvSpPr>
        <p:spPr>
          <a:xfrm rot="-5400000">
            <a:off x="11107739" y="2330014"/>
            <a:ext cx="2375701" cy="9420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b="1" u="sng">
                <a:solidFill>
                  <a:schemeClr val="dk1"/>
                </a:solidFill>
                <a:latin typeface="Century Gothic"/>
                <a:ea typeface="Century Gothic"/>
                <a:cs typeface="Century Gothic"/>
                <a:sym typeface="Century Gothic"/>
              </a:rPr>
              <a:t>To do</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p:txBody>
      </p:sp>
      <p:sp>
        <p:nvSpPr>
          <p:cNvPr id="148" name="Google Shape;148;p5"/>
          <p:cNvSpPr txBox="1"/>
          <p:nvPr/>
        </p:nvSpPr>
        <p:spPr>
          <a:xfrm rot="-5400000">
            <a:off x="12009422" y="1146009"/>
            <a:ext cx="530915" cy="1142108"/>
          </a:xfrm>
          <a:prstGeom prst="rect">
            <a:avLst/>
          </a:prstGeom>
          <a:noFill/>
          <a:ln>
            <a:noFill/>
          </a:ln>
        </p:spPr>
        <p:txBody>
          <a:bodyPr spcFirstLastPara="1" wrap="square" lIns="91425" tIns="45700" rIns="91425" bIns="45700" anchor="t" anchorCtr="0">
            <a:spAutoFit/>
          </a:bodyPr>
          <a:lstStyle/>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p:txBody>
      </p:sp>
      <p:sp>
        <p:nvSpPr>
          <p:cNvPr id="149" name="Google Shape;149;p5"/>
          <p:cNvSpPr txBox="1"/>
          <p:nvPr/>
        </p:nvSpPr>
        <p:spPr>
          <a:xfrm>
            <a:off x="12270884" y="71490"/>
            <a:ext cx="37702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entury Gothic"/>
                <a:ea typeface="Century Gothic"/>
                <a:cs typeface="Century Gothic"/>
                <a:sym typeface="Century Gothic"/>
              </a:rPr>
              <a:t>6 </a:t>
            </a:r>
            <a:endParaRPr/>
          </a:p>
        </p:txBody>
      </p:sp>
      <p:sp>
        <p:nvSpPr>
          <p:cNvPr id="150" name="Google Shape;150;p5"/>
          <p:cNvSpPr txBox="1"/>
          <p:nvPr/>
        </p:nvSpPr>
        <p:spPr>
          <a:xfrm>
            <a:off x="55608" y="77257"/>
            <a:ext cx="57473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entury Gothic"/>
                <a:ea typeface="Century Gothic"/>
                <a:cs typeface="Century Gothic"/>
                <a:sym typeface="Century Gothic"/>
              </a:rPr>
              <a:t>21.</a:t>
            </a:r>
            <a:endParaRPr/>
          </a:p>
        </p:txBody>
      </p:sp>
      <p:pic>
        <p:nvPicPr>
          <p:cNvPr id="151" name="Google Shape;151;p5" descr="Text&#10;&#10;Description automatically generated"/>
          <p:cNvPicPr preferRelativeResize="0"/>
          <p:nvPr/>
        </p:nvPicPr>
        <p:blipFill rotWithShape="1">
          <a:blip r:embed="rId4">
            <a:alphaModFix/>
          </a:blip>
          <a:srcRect l="2166" t="7685" r="88255" b="86402"/>
          <a:stretch/>
        </p:blipFill>
        <p:spPr>
          <a:xfrm>
            <a:off x="110522" y="562616"/>
            <a:ext cx="449403" cy="399142"/>
          </a:xfrm>
          <a:prstGeom prst="rect">
            <a:avLst/>
          </a:prstGeom>
          <a:noFill/>
          <a:ln>
            <a:noFill/>
          </a:ln>
        </p:spPr>
      </p:pic>
      <p:sp>
        <p:nvSpPr>
          <p:cNvPr id="152" name="Google Shape;152;p5"/>
          <p:cNvSpPr txBox="1"/>
          <p:nvPr/>
        </p:nvSpPr>
        <p:spPr>
          <a:xfrm>
            <a:off x="100225" y="529920"/>
            <a:ext cx="6252739" cy="823302"/>
          </a:xfrm>
          <a:prstGeom prst="rect">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chemeClr val="dk1"/>
                </a:solidFill>
                <a:latin typeface="Century Gothic"/>
                <a:ea typeface="Century Gothic"/>
                <a:cs typeface="Century Gothic"/>
                <a:sym typeface="Century Gothic"/>
              </a:rPr>
              <a:t>        Brain Dump </a:t>
            </a:r>
            <a:endParaRPr/>
          </a:p>
          <a:p>
            <a:pPr marL="0" marR="0" lvl="0" indent="0" algn="l" rtl="0">
              <a:spcBef>
                <a:spcPts val="0"/>
              </a:spcBef>
              <a:spcAft>
                <a:spcPts val="0"/>
              </a:spcAft>
              <a:buNone/>
            </a:pPr>
            <a:r>
              <a:rPr lang="en-GB" sz="600">
                <a:solidFill>
                  <a:schemeClr val="dk1"/>
                </a:solidFill>
                <a:latin typeface="Century Gothic"/>
                <a:ea typeface="Century Gothic"/>
                <a:cs typeface="Century Gothic"/>
                <a:sym typeface="Century Gothic"/>
              </a:rPr>
              <a:t>                    </a:t>
            </a:r>
            <a:r>
              <a:rPr lang="en-GB" sz="1050">
                <a:solidFill>
                  <a:schemeClr val="dk1"/>
                </a:solidFill>
                <a:latin typeface="Century Gothic"/>
                <a:ea typeface="Century Gothic"/>
                <a:cs typeface="Century Gothic"/>
                <a:sym typeface="Century Gothic"/>
              </a:rPr>
              <a:t>Choose a topic and write down as much as you can remember, without referring to your notes. Check your notes and see what you missed then try fill the gaps without the notes. Check your notes a third time and add the missing information. </a:t>
            </a:r>
            <a:endParaRPr/>
          </a:p>
        </p:txBody>
      </p:sp>
      <p:sp>
        <p:nvSpPr>
          <p:cNvPr id="153" name="Google Shape;153;p5"/>
          <p:cNvSpPr txBox="1"/>
          <p:nvPr/>
        </p:nvSpPr>
        <p:spPr>
          <a:xfrm>
            <a:off x="100223" y="1406018"/>
            <a:ext cx="6252742" cy="823302"/>
          </a:xfrm>
          <a:prstGeom prst="rect">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chemeClr val="dk1"/>
                </a:solidFill>
                <a:latin typeface="Century Gothic"/>
                <a:ea typeface="Century Gothic"/>
                <a:cs typeface="Century Gothic"/>
                <a:sym typeface="Century Gothic"/>
              </a:rPr>
              <a:t>       Flash cards</a:t>
            </a:r>
            <a:endParaRPr/>
          </a:p>
          <a:p>
            <a:pPr marL="0" marR="0" lvl="0" indent="0" algn="l" rtl="0">
              <a:spcBef>
                <a:spcPts val="0"/>
              </a:spcBef>
              <a:spcAft>
                <a:spcPts val="0"/>
              </a:spcAft>
              <a:buNone/>
            </a:pPr>
            <a:r>
              <a:rPr lang="en-GB" sz="1050" b="1">
                <a:solidFill>
                  <a:schemeClr val="dk1"/>
                </a:solidFill>
                <a:latin typeface="Century Gothic"/>
                <a:ea typeface="Century Gothic"/>
                <a:cs typeface="Century Gothic"/>
                <a:sym typeface="Century Gothic"/>
              </a:rPr>
              <a:t>            </a:t>
            </a:r>
            <a:r>
              <a:rPr lang="en-GB" sz="1050">
                <a:solidFill>
                  <a:schemeClr val="dk1"/>
                </a:solidFill>
                <a:latin typeface="Century Gothic"/>
                <a:ea typeface="Century Gothic"/>
                <a:cs typeface="Century Gothic"/>
                <a:sym typeface="Century Gothic"/>
              </a:rPr>
              <a:t> Write flash cards for each topic, in all subjects, then mix them up for the most effective revision. Check out the Leitner System for effective spacing and interleaving. Keep your flash cards simple – one question, one answer per card. </a:t>
            </a:r>
            <a:endParaRPr/>
          </a:p>
        </p:txBody>
      </p:sp>
      <p:sp>
        <p:nvSpPr>
          <p:cNvPr id="154" name="Google Shape;154;p5"/>
          <p:cNvSpPr txBox="1"/>
          <p:nvPr/>
        </p:nvSpPr>
        <p:spPr>
          <a:xfrm>
            <a:off x="100223" y="2331264"/>
            <a:ext cx="6252742" cy="823302"/>
          </a:xfrm>
          <a:prstGeom prst="rect">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chemeClr val="dk1"/>
                </a:solidFill>
                <a:latin typeface="Century Gothic"/>
                <a:ea typeface="Century Gothic"/>
                <a:cs typeface="Century Gothic"/>
                <a:sym typeface="Century Gothic"/>
              </a:rPr>
              <a:t>        Map it out</a:t>
            </a:r>
            <a:endParaRPr/>
          </a:p>
          <a:p>
            <a:pPr marL="0" marR="0" lvl="0" indent="0" algn="l" rtl="0">
              <a:spcBef>
                <a:spcPts val="0"/>
              </a:spcBef>
              <a:spcAft>
                <a:spcPts val="0"/>
              </a:spcAft>
              <a:buNone/>
            </a:pPr>
            <a:r>
              <a:rPr lang="en-GB" sz="1050" b="1">
                <a:solidFill>
                  <a:schemeClr val="dk1"/>
                </a:solidFill>
                <a:latin typeface="Century Gothic"/>
                <a:ea typeface="Century Gothic"/>
                <a:cs typeface="Century Gothic"/>
                <a:sym typeface="Century Gothic"/>
              </a:rPr>
              <a:t>            </a:t>
            </a:r>
            <a:r>
              <a:rPr lang="en-GB" sz="1050">
                <a:solidFill>
                  <a:schemeClr val="dk1"/>
                </a:solidFill>
                <a:latin typeface="Century Gothic"/>
                <a:ea typeface="Century Gothic"/>
                <a:cs typeface="Century Gothic"/>
                <a:sym typeface="Century Gothic"/>
              </a:rPr>
              <a:t> Take an essay question or writing question and map out your answer, without writing a full response. Look at the mark scheme and deicide if you plan meets the criteria. DO this for a number of questions, then choose one and write the full response.</a:t>
            </a:r>
            <a:endParaRPr/>
          </a:p>
        </p:txBody>
      </p:sp>
      <p:sp>
        <p:nvSpPr>
          <p:cNvPr id="155" name="Google Shape;155;p5"/>
          <p:cNvSpPr txBox="1"/>
          <p:nvPr/>
        </p:nvSpPr>
        <p:spPr>
          <a:xfrm>
            <a:off x="73077" y="3251102"/>
            <a:ext cx="6264931" cy="823302"/>
          </a:xfrm>
          <a:prstGeom prst="rect">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a:solidFill>
                  <a:schemeClr val="dk1"/>
                </a:solidFill>
                <a:latin typeface="Century Gothic"/>
                <a:ea typeface="Century Gothic"/>
                <a:cs typeface="Century Gothic"/>
                <a:sym typeface="Century Gothic"/>
              </a:rPr>
              <a:t>        </a:t>
            </a:r>
            <a:r>
              <a:rPr lang="en-GB" sz="1600" b="1">
                <a:solidFill>
                  <a:schemeClr val="dk1"/>
                </a:solidFill>
                <a:latin typeface="Century Gothic"/>
                <a:ea typeface="Century Gothic"/>
                <a:cs typeface="Century Gothic"/>
                <a:sym typeface="Century Gothic"/>
              </a:rPr>
              <a:t>Past</a:t>
            </a:r>
            <a:r>
              <a:rPr lang="en-GB" sz="1600">
                <a:solidFill>
                  <a:schemeClr val="dk1"/>
                </a:solidFill>
                <a:latin typeface="Century Gothic"/>
                <a:ea typeface="Century Gothic"/>
                <a:cs typeface="Century Gothic"/>
                <a:sym typeface="Century Gothic"/>
              </a:rPr>
              <a:t> </a:t>
            </a:r>
            <a:r>
              <a:rPr lang="en-GB" sz="1600" b="1">
                <a:solidFill>
                  <a:schemeClr val="dk1"/>
                </a:solidFill>
                <a:latin typeface="Century Gothic"/>
                <a:ea typeface="Century Gothic"/>
                <a:cs typeface="Century Gothic"/>
                <a:sym typeface="Century Gothic"/>
              </a:rPr>
              <a:t>papers</a:t>
            </a:r>
            <a:endParaRPr/>
          </a:p>
          <a:p>
            <a:pPr marL="0" marR="0" lvl="0" indent="0" algn="l" rtl="0">
              <a:spcBef>
                <a:spcPts val="0"/>
              </a:spcBef>
              <a:spcAft>
                <a:spcPts val="0"/>
              </a:spcAft>
              <a:buNone/>
            </a:pPr>
            <a:r>
              <a:rPr lang="en-GB" sz="600">
                <a:solidFill>
                  <a:schemeClr val="dk1"/>
                </a:solidFill>
                <a:latin typeface="Century Gothic"/>
                <a:ea typeface="Century Gothic"/>
                <a:cs typeface="Century Gothic"/>
                <a:sym typeface="Century Gothic"/>
              </a:rPr>
              <a:t>                    </a:t>
            </a:r>
            <a:r>
              <a:rPr lang="en-GB" sz="1050">
                <a:solidFill>
                  <a:schemeClr val="dk1"/>
                </a:solidFill>
                <a:latin typeface="Century Gothic"/>
                <a:ea typeface="Century Gothic"/>
                <a:cs typeface="Century Gothic"/>
                <a:sym typeface="Century Gothic"/>
              </a:rPr>
              <a:t>Ask your teacher for practice questions or exam papers. Complete them without notes in the exam conditions, then check you answers and identify the gaps in your knowledge, so you can target your revision. </a:t>
            </a:r>
            <a:endParaRPr/>
          </a:p>
        </p:txBody>
      </p:sp>
      <p:sp>
        <p:nvSpPr>
          <p:cNvPr id="156" name="Google Shape;156;p5"/>
          <p:cNvSpPr txBox="1"/>
          <p:nvPr/>
        </p:nvSpPr>
        <p:spPr>
          <a:xfrm>
            <a:off x="95957" y="4172922"/>
            <a:ext cx="6264931" cy="823302"/>
          </a:xfrm>
          <a:prstGeom prst="rect">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a:solidFill>
                  <a:schemeClr val="dk1"/>
                </a:solidFill>
                <a:latin typeface="Century Gothic"/>
                <a:ea typeface="Century Gothic"/>
                <a:cs typeface="Century Gothic"/>
                <a:sym typeface="Century Gothic"/>
              </a:rPr>
              <a:t>         </a:t>
            </a:r>
            <a:r>
              <a:rPr lang="en-GB" sz="1600" b="1">
                <a:solidFill>
                  <a:schemeClr val="dk1"/>
                </a:solidFill>
                <a:latin typeface="Century Gothic"/>
                <a:ea typeface="Century Gothic"/>
                <a:cs typeface="Century Gothic"/>
                <a:sym typeface="Century Gothic"/>
              </a:rPr>
              <a:t>Quizzes</a:t>
            </a:r>
            <a:endParaRPr/>
          </a:p>
          <a:p>
            <a:pPr marL="0" marR="0" lvl="0" indent="0" algn="l" rtl="0">
              <a:spcBef>
                <a:spcPts val="0"/>
              </a:spcBef>
              <a:spcAft>
                <a:spcPts val="0"/>
              </a:spcAft>
              <a:buNone/>
            </a:pPr>
            <a:r>
              <a:rPr lang="en-GB" sz="1050" b="1">
                <a:solidFill>
                  <a:schemeClr val="dk1"/>
                </a:solidFill>
                <a:latin typeface="Century Gothic"/>
                <a:ea typeface="Century Gothic"/>
                <a:cs typeface="Century Gothic"/>
                <a:sym typeface="Century Gothic"/>
              </a:rPr>
              <a:t>              </a:t>
            </a:r>
            <a:r>
              <a:rPr lang="en-GB" sz="1050">
                <a:solidFill>
                  <a:schemeClr val="dk1"/>
                </a:solidFill>
                <a:latin typeface="Century Gothic"/>
                <a:ea typeface="Century Gothic"/>
                <a:cs typeface="Century Gothic"/>
                <a:sym typeface="Century Gothic"/>
              </a:rPr>
              <a:t>Write a set of questions and answers and ask someone to test you. Its important to either write or say your answers loud. Reading through quizzes in your head can give you a false sense of security.  </a:t>
            </a:r>
            <a:endParaRPr/>
          </a:p>
        </p:txBody>
      </p:sp>
      <p:sp>
        <p:nvSpPr>
          <p:cNvPr id="157" name="Google Shape;157;p5"/>
          <p:cNvSpPr txBox="1"/>
          <p:nvPr/>
        </p:nvSpPr>
        <p:spPr>
          <a:xfrm>
            <a:off x="84381" y="5081193"/>
            <a:ext cx="6257181" cy="823302"/>
          </a:xfrm>
          <a:prstGeom prst="rect">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chemeClr val="dk1"/>
                </a:solidFill>
                <a:latin typeface="Century Gothic"/>
                <a:ea typeface="Century Gothic"/>
                <a:cs typeface="Century Gothic"/>
                <a:sym typeface="Century Gothic"/>
              </a:rPr>
              <a:t>        Thinking hard: Reduce </a:t>
            </a:r>
            <a:endParaRPr/>
          </a:p>
          <a:p>
            <a:pPr marL="0" marR="0" lvl="0" indent="0" algn="l" rtl="0">
              <a:spcBef>
                <a:spcPts val="0"/>
              </a:spcBef>
              <a:spcAft>
                <a:spcPts val="0"/>
              </a:spcAft>
              <a:buNone/>
            </a:pPr>
            <a:r>
              <a:rPr lang="en-GB" sz="600">
                <a:solidFill>
                  <a:schemeClr val="dk1"/>
                </a:solidFill>
                <a:latin typeface="Century Gothic"/>
                <a:ea typeface="Century Gothic"/>
                <a:cs typeface="Century Gothic"/>
                <a:sym typeface="Century Gothic"/>
              </a:rPr>
              <a:t>                     </a:t>
            </a:r>
            <a:r>
              <a:rPr lang="en-GB" sz="1050">
                <a:solidFill>
                  <a:schemeClr val="dk1"/>
                </a:solidFill>
                <a:latin typeface="Century Gothic"/>
                <a:ea typeface="Century Gothic"/>
                <a:cs typeface="Century Gothic"/>
                <a:sym typeface="Century Gothic"/>
              </a:rPr>
              <a:t>Read a section of your notes then put them aside and reduce what you need into 3 bullet points, each one no more than 10 words. Look back at the notes and decide if you missed anything important. Hide the notes and write a fourth bullet point. </a:t>
            </a:r>
            <a:endParaRPr/>
          </a:p>
        </p:txBody>
      </p:sp>
      <p:sp>
        <p:nvSpPr>
          <p:cNvPr id="158" name="Google Shape;158;p5"/>
          <p:cNvSpPr txBox="1"/>
          <p:nvPr/>
        </p:nvSpPr>
        <p:spPr>
          <a:xfrm>
            <a:off x="103407" y="5989464"/>
            <a:ext cx="6257182" cy="823302"/>
          </a:xfrm>
          <a:prstGeom prst="rect">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chemeClr val="dk1"/>
                </a:solidFill>
                <a:latin typeface="Century Gothic"/>
                <a:ea typeface="Century Gothic"/>
                <a:cs typeface="Century Gothic"/>
                <a:sym typeface="Century Gothic"/>
              </a:rPr>
              <a:t>         Practice Introductions </a:t>
            </a:r>
            <a:endParaRPr/>
          </a:p>
          <a:p>
            <a:pPr marL="0" marR="0" lvl="0" indent="0" algn="l" rtl="0">
              <a:spcBef>
                <a:spcPts val="0"/>
              </a:spcBef>
              <a:spcAft>
                <a:spcPts val="0"/>
              </a:spcAft>
              <a:buNone/>
            </a:pPr>
            <a:r>
              <a:rPr lang="en-GB" sz="1050" b="1">
                <a:solidFill>
                  <a:schemeClr val="dk1"/>
                </a:solidFill>
                <a:latin typeface="Century Gothic"/>
                <a:ea typeface="Century Gothic"/>
                <a:cs typeface="Century Gothic"/>
                <a:sym typeface="Century Gothic"/>
              </a:rPr>
              <a:t>              </a:t>
            </a:r>
            <a:r>
              <a:rPr lang="en-GB" sz="1050">
                <a:solidFill>
                  <a:schemeClr val="dk1"/>
                </a:solidFill>
                <a:latin typeface="Century Gothic"/>
                <a:ea typeface="Century Gothic"/>
                <a:cs typeface="Century Gothic"/>
                <a:sym typeface="Century Gothic"/>
              </a:rPr>
              <a:t>For essay subjects, tale a past exam question and practice writing effective introductions and conclusion. Look back at your notes and remind yourself of the important things to remember. Practice for different topics, texts and papers. </a:t>
            </a:r>
            <a:endParaRPr/>
          </a:p>
        </p:txBody>
      </p:sp>
      <p:sp>
        <p:nvSpPr>
          <p:cNvPr id="159" name="Google Shape;159;p5"/>
          <p:cNvSpPr txBox="1"/>
          <p:nvPr/>
        </p:nvSpPr>
        <p:spPr>
          <a:xfrm>
            <a:off x="95958" y="7828738"/>
            <a:ext cx="6241130" cy="800219"/>
          </a:xfrm>
          <a:prstGeom prst="rect">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chemeClr val="dk1"/>
                </a:solidFill>
                <a:latin typeface="Century Gothic"/>
                <a:ea typeface="Century Gothic"/>
                <a:cs typeface="Century Gothic"/>
                <a:sym typeface="Century Gothic"/>
              </a:rPr>
              <a:t>         Thinking hard: Transform </a:t>
            </a:r>
            <a:endParaRPr/>
          </a:p>
          <a:p>
            <a:pPr marL="0" marR="0" lvl="0" indent="0" algn="l" rtl="0">
              <a:spcBef>
                <a:spcPts val="0"/>
              </a:spcBef>
              <a:spcAft>
                <a:spcPts val="0"/>
              </a:spcAft>
              <a:buNone/>
            </a:pPr>
            <a:r>
              <a:rPr lang="en-GB" sz="1000" b="1">
                <a:solidFill>
                  <a:schemeClr val="dk1"/>
                </a:solidFill>
                <a:latin typeface="Century Gothic"/>
                <a:ea typeface="Century Gothic"/>
                <a:cs typeface="Century Gothic"/>
                <a:sym typeface="Century Gothic"/>
              </a:rPr>
              <a:t>                   </a:t>
            </a:r>
            <a:r>
              <a:rPr lang="en-GB" sz="1000">
                <a:solidFill>
                  <a:schemeClr val="dk1"/>
                </a:solidFill>
                <a:latin typeface="Century Gothic"/>
                <a:ea typeface="Century Gothic"/>
                <a:cs typeface="Century Gothic"/>
                <a:sym typeface="Century Gothic"/>
              </a:rPr>
              <a:t>Read a paragraph from your notes or a text book, and transform it into a diagram, chart or sketch – no words allowed. OR Look a diagram in science, for example, and transform it into a paragraph of explanation.</a:t>
            </a:r>
            <a:endParaRPr/>
          </a:p>
        </p:txBody>
      </p:sp>
      <p:sp>
        <p:nvSpPr>
          <p:cNvPr id="160" name="Google Shape;160;p5"/>
          <p:cNvSpPr txBox="1"/>
          <p:nvPr/>
        </p:nvSpPr>
        <p:spPr>
          <a:xfrm>
            <a:off x="103405" y="6919536"/>
            <a:ext cx="6257183" cy="800219"/>
          </a:xfrm>
          <a:prstGeom prst="rect">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chemeClr val="dk1"/>
                </a:solidFill>
                <a:latin typeface="Century Gothic"/>
                <a:ea typeface="Century Gothic"/>
                <a:cs typeface="Century Gothic"/>
                <a:sym typeface="Century Gothic"/>
              </a:rPr>
              <a:t>         Thinking hard: Connect </a:t>
            </a:r>
            <a:endParaRPr/>
          </a:p>
          <a:p>
            <a:pPr marL="0" marR="0" lvl="0" indent="0" algn="l" rtl="0">
              <a:spcBef>
                <a:spcPts val="0"/>
              </a:spcBef>
              <a:spcAft>
                <a:spcPts val="0"/>
              </a:spcAft>
              <a:buNone/>
            </a:pPr>
            <a:r>
              <a:rPr lang="en-GB" sz="1000">
                <a:solidFill>
                  <a:schemeClr val="dk1"/>
                </a:solidFill>
                <a:latin typeface="Century Gothic"/>
                <a:ea typeface="Century Gothic"/>
                <a:cs typeface="Century Gothic"/>
                <a:sym typeface="Century Gothic"/>
              </a:rPr>
              <a:t>              For each subject, consider the exam paper and group together questions that require the same technique to answer. Write down the requirements for each type. Find a previous example you have completed and identify where you’ve met the criteria. </a:t>
            </a:r>
            <a:endParaRPr/>
          </a:p>
        </p:txBody>
      </p:sp>
      <p:sp>
        <p:nvSpPr>
          <p:cNvPr id="161" name="Google Shape;161;p5"/>
          <p:cNvSpPr txBox="1"/>
          <p:nvPr/>
        </p:nvSpPr>
        <p:spPr>
          <a:xfrm>
            <a:off x="84381" y="8719665"/>
            <a:ext cx="6269222" cy="823302"/>
          </a:xfrm>
          <a:prstGeom prst="rect">
            <a:avLst/>
          </a:prstGeom>
          <a:noFill/>
          <a:ln w="127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600" b="1">
                <a:solidFill>
                  <a:schemeClr val="dk1"/>
                </a:solidFill>
                <a:latin typeface="Century Gothic"/>
                <a:ea typeface="Century Gothic"/>
                <a:cs typeface="Century Gothic"/>
                <a:sym typeface="Century Gothic"/>
              </a:rPr>
              <a:t>        Key vocabulary </a:t>
            </a:r>
            <a:endParaRPr/>
          </a:p>
          <a:p>
            <a:pPr marL="0" marR="0" lvl="0" indent="0" algn="l" rtl="0">
              <a:spcBef>
                <a:spcPts val="0"/>
              </a:spcBef>
              <a:spcAft>
                <a:spcPts val="0"/>
              </a:spcAft>
              <a:buNone/>
            </a:pPr>
            <a:r>
              <a:rPr lang="en-GB" sz="1050" b="1">
                <a:solidFill>
                  <a:schemeClr val="dk1"/>
                </a:solidFill>
                <a:latin typeface="Century Gothic"/>
                <a:ea typeface="Century Gothic"/>
                <a:cs typeface="Century Gothic"/>
                <a:sym typeface="Century Gothic"/>
              </a:rPr>
              <a:t>            </a:t>
            </a:r>
            <a:r>
              <a:rPr lang="en-GB" sz="1000">
                <a:solidFill>
                  <a:schemeClr val="dk1"/>
                </a:solidFill>
                <a:latin typeface="Century Gothic"/>
                <a:ea typeface="Century Gothic"/>
                <a:cs typeface="Century Gothic"/>
                <a:sym typeface="Century Gothic"/>
              </a:rPr>
              <a:t>For a particular topic, make a list of key vocabulary, then do the following: define each word; use each term in a sentence; create a question where the key word is the answer; identify other words which connect to each of the words in your list. </a:t>
            </a:r>
            <a:endParaRPr/>
          </a:p>
        </p:txBody>
      </p:sp>
      <p:pic>
        <p:nvPicPr>
          <p:cNvPr id="162" name="Google Shape;162;p5" descr="Text&#10;&#10;Description automatically generated"/>
          <p:cNvPicPr preferRelativeResize="0"/>
          <p:nvPr/>
        </p:nvPicPr>
        <p:blipFill rotWithShape="1">
          <a:blip r:embed="rId4">
            <a:alphaModFix/>
          </a:blip>
          <a:srcRect l="50699" t="63901" r="38848" b="29925"/>
          <a:stretch/>
        </p:blipFill>
        <p:spPr>
          <a:xfrm>
            <a:off x="161784" y="7871265"/>
            <a:ext cx="383503" cy="325969"/>
          </a:xfrm>
          <a:prstGeom prst="rect">
            <a:avLst/>
          </a:prstGeom>
          <a:noFill/>
          <a:ln>
            <a:noFill/>
          </a:ln>
        </p:spPr>
      </p:pic>
      <p:pic>
        <p:nvPicPr>
          <p:cNvPr id="163" name="Google Shape;163;p5" descr="Text&#10;&#10;Description automatically generated"/>
          <p:cNvPicPr preferRelativeResize="0"/>
          <p:nvPr/>
        </p:nvPicPr>
        <p:blipFill rotWithShape="1">
          <a:blip r:embed="rId4">
            <a:alphaModFix/>
          </a:blip>
          <a:srcRect l="2077" t="82195" r="88255" b="11994"/>
          <a:stretch/>
        </p:blipFill>
        <p:spPr>
          <a:xfrm>
            <a:off x="205213" y="7003884"/>
            <a:ext cx="354712" cy="306735"/>
          </a:xfrm>
          <a:prstGeom prst="rect">
            <a:avLst/>
          </a:prstGeom>
          <a:noFill/>
          <a:ln>
            <a:noFill/>
          </a:ln>
        </p:spPr>
      </p:pic>
      <p:pic>
        <p:nvPicPr>
          <p:cNvPr id="164" name="Google Shape;164;p5" descr="Text&#10;&#10;Description automatically generated"/>
          <p:cNvPicPr preferRelativeResize="0"/>
          <p:nvPr/>
        </p:nvPicPr>
        <p:blipFill rotWithShape="1">
          <a:blip r:embed="rId4">
            <a:alphaModFix/>
          </a:blip>
          <a:srcRect l="1702" t="63473" r="88078" b="30233"/>
          <a:stretch/>
        </p:blipFill>
        <p:spPr>
          <a:xfrm>
            <a:off x="147773" y="5163881"/>
            <a:ext cx="374899" cy="332297"/>
          </a:xfrm>
          <a:prstGeom prst="rect">
            <a:avLst/>
          </a:prstGeom>
          <a:noFill/>
          <a:ln>
            <a:noFill/>
          </a:ln>
        </p:spPr>
      </p:pic>
      <p:pic>
        <p:nvPicPr>
          <p:cNvPr id="165" name="Google Shape;165;p5" descr="Text&#10;&#10;Description automatically generated"/>
          <p:cNvPicPr preferRelativeResize="0"/>
          <p:nvPr/>
        </p:nvPicPr>
        <p:blipFill rotWithShape="1">
          <a:blip r:embed="rId4">
            <a:alphaModFix/>
          </a:blip>
          <a:srcRect l="1534" t="44536" r="88078" b="48363"/>
          <a:stretch/>
        </p:blipFill>
        <p:spPr>
          <a:xfrm>
            <a:off x="178825" y="4250962"/>
            <a:ext cx="381100" cy="374899"/>
          </a:xfrm>
          <a:prstGeom prst="rect">
            <a:avLst/>
          </a:prstGeom>
          <a:noFill/>
          <a:ln>
            <a:noFill/>
          </a:ln>
        </p:spPr>
      </p:pic>
      <p:pic>
        <p:nvPicPr>
          <p:cNvPr id="166" name="Google Shape;166;p5" descr="Text&#10;&#10;Description automatically generated"/>
          <p:cNvPicPr preferRelativeResize="0"/>
          <p:nvPr/>
        </p:nvPicPr>
        <p:blipFill rotWithShape="1">
          <a:blip r:embed="rId4">
            <a:alphaModFix/>
          </a:blip>
          <a:srcRect l="1936" t="26033" r="88079" b="67512"/>
          <a:stretch/>
        </p:blipFill>
        <p:spPr>
          <a:xfrm>
            <a:off x="185633" y="2385122"/>
            <a:ext cx="366379" cy="340818"/>
          </a:xfrm>
          <a:prstGeom prst="rect">
            <a:avLst/>
          </a:prstGeom>
          <a:noFill/>
          <a:ln>
            <a:noFill/>
          </a:ln>
        </p:spPr>
      </p:pic>
      <p:pic>
        <p:nvPicPr>
          <p:cNvPr id="167" name="Google Shape;167;p5" descr="Text&#10;&#10;Description automatically generated"/>
          <p:cNvPicPr preferRelativeResize="0"/>
          <p:nvPr/>
        </p:nvPicPr>
        <p:blipFill rotWithShape="1">
          <a:blip r:embed="rId4">
            <a:alphaModFix/>
          </a:blip>
          <a:srcRect l="50699" t="45115" r="38943" b="48403"/>
          <a:stretch/>
        </p:blipFill>
        <p:spPr>
          <a:xfrm>
            <a:off x="196854" y="6041064"/>
            <a:ext cx="380033" cy="342239"/>
          </a:xfrm>
          <a:prstGeom prst="rect">
            <a:avLst/>
          </a:prstGeom>
          <a:noFill/>
          <a:ln>
            <a:noFill/>
          </a:ln>
        </p:spPr>
      </p:pic>
      <p:pic>
        <p:nvPicPr>
          <p:cNvPr id="168" name="Google Shape;168;p5" descr="Text&#10;&#10;Description automatically generated"/>
          <p:cNvPicPr preferRelativeResize="0"/>
          <p:nvPr/>
        </p:nvPicPr>
        <p:blipFill rotWithShape="1">
          <a:blip r:embed="rId4">
            <a:alphaModFix/>
          </a:blip>
          <a:srcRect l="51162" t="26033" r="38566" b="66930"/>
          <a:stretch/>
        </p:blipFill>
        <p:spPr>
          <a:xfrm>
            <a:off x="185633" y="3296824"/>
            <a:ext cx="362860" cy="351592"/>
          </a:xfrm>
          <a:prstGeom prst="rect">
            <a:avLst/>
          </a:prstGeom>
          <a:noFill/>
          <a:ln>
            <a:noFill/>
          </a:ln>
        </p:spPr>
      </p:pic>
      <p:pic>
        <p:nvPicPr>
          <p:cNvPr id="169" name="Google Shape;169;p5" descr="Text&#10;&#10;Description automatically generated"/>
          <p:cNvPicPr preferRelativeResize="0"/>
          <p:nvPr/>
        </p:nvPicPr>
        <p:blipFill rotWithShape="1">
          <a:blip r:embed="rId4">
            <a:alphaModFix/>
          </a:blip>
          <a:srcRect l="50698" t="7580" r="39652" b="86071"/>
          <a:stretch/>
        </p:blipFill>
        <p:spPr>
          <a:xfrm>
            <a:off x="161784" y="1480506"/>
            <a:ext cx="354027" cy="335242"/>
          </a:xfrm>
          <a:prstGeom prst="rect">
            <a:avLst/>
          </a:prstGeom>
          <a:noFill/>
          <a:ln>
            <a:noFill/>
          </a:ln>
        </p:spPr>
      </p:pic>
      <p:pic>
        <p:nvPicPr>
          <p:cNvPr id="170" name="Google Shape;170;p5" descr="Text&#10;&#10;Description automatically generated"/>
          <p:cNvPicPr preferRelativeResize="0"/>
          <p:nvPr/>
        </p:nvPicPr>
        <p:blipFill rotWithShape="1">
          <a:blip r:embed="rId4">
            <a:alphaModFix/>
          </a:blip>
          <a:srcRect l="50699" t="82288" r="40199" b="12476"/>
          <a:stretch/>
        </p:blipFill>
        <p:spPr>
          <a:xfrm>
            <a:off x="176027" y="8838810"/>
            <a:ext cx="333899" cy="27636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6"/>
          <p:cNvSpPr txBox="1"/>
          <p:nvPr/>
        </p:nvSpPr>
        <p:spPr>
          <a:xfrm>
            <a:off x="85527" y="81638"/>
            <a:ext cx="6207181" cy="369332"/>
          </a:xfrm>
          <a:prstGeom prst="rect">
            <a:avLst/>
          </a:prstGeom>
          <a:solidFill>
            <a:srgbClr val="9CC2E5"/>
          </a:solidFill>
          <a:ln w="9525" cap="flat" cmpd="sng">
            <a:solidFill>
              <a:srgbClr val="9CC2E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Revision timetable – Week 2 </a:t>
            </a:r>
            <a:endParaRPr/>
          </a:p>
        </p:txBody>
      </p:sp>
      <p:sp>
        <p:nvSpPr>
          <p:cNvPr id="176" name="Google Shape;176;p6"/>
          <p:cNvSpPr txBox="1"/>
          <p:nvPr/>
        </p:nvSpPr>
        <p:spPr>
          <a:xfrm>
            <a:off x="6476222" y="81638"/>
            <a:ext cx="6207181" cy="369332"/>
          </a:xfrm>
          <a:prstGeom prst="rect">
            <a:avLst/>
          </a:prstGeom>
          <a:solidFill>
            <a:srgbClr val="9CC2E5"/>
          </a:solidFill>
          <a:ln w="9525" cap="flat" cmpd="sng">
            <a:solidFill>
              <a:srgbClr val="9CC2E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9 ways to use retrieval when revising </a:t>
            </a:r>
            <a:endParaRPr/>
          </a:p>
        </p:txBody>
      </p:sp>
      <p:sp>
        <p:nvSpPr>
          <p:cNvPr id="177" name="Google Shape;177;p6"/>
          <p:cNvSpPr txBox="1"/>
          <p:nvPr/>
        </p:nvSpPr>
        <p:spPr>
          <a:xfrm rot="-5400000">
            <a:off x="4885067" y="8104032"/>
            <a:ext cx="2048959" cy="9420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b="1" u="sng">
                <a:solidFill>
                  <a:schemeClr val="dk1"/>
                </a:solidFill>
                <a:latin typeface="Century Gothic"/>
                <a:ea typeface="Century Gothic"/>
                <a:cs typeface="Century Gothic"/>
                <a:sym typeface="Century Gothic"/>
              </a:rPr>
              <a:t>Subjects covered this week</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p:txBody>
      </p:sp>
      <p:sp>
        <p:nvSpPr>
          <p:cNvPr id="178" name="Google Shape;178;p6"/>
          <p:cNvSpPr txBox="1"/>
          <p:nvPr/>
        </p:nvSpPr>
        <p:spPr>
          <a:xfrm rot="-5400000">
            <a:off x="5581370" y="6644242"/>
            <a:ext cx="530915" cy="1142108"/>
          </a:xfrm>
          <a:prstGeom prst="rect">
            <a:avLst/>
          </a:prstGeom>
          <a:noFill/>
          <a:ln>
            <a:noFill/>
          </a:ln>
        </p:spPr>
        <p:txBody>
          <a:bodyPr spcFirstLastPara="1" wrap="square" lIns="91425" tIns="45700" rIns="91425" bIns="45700" anchor="t" anchorCtr="0">
            <a:spAutoFit/>
          </a:bodyPr>
          <a:lstStyle/>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p:txBody>
      </p:sp>
      <p:sp>
        <p:nvSpPr>
          <p:cNvPr id="179" name="Google Shape;179;p6"/>
          <p:cNvSpPr txBox="1"/>
          <p:nvPr/>
        </p:nvSpPr>
        <p:spPr>
          <a:xfrm rot="-5400000">
            <a:off x="5597699" y="4768386"/>
            <a:ext cx="530915" cy="1142108"/>
          </a:xfrm>
          <a:prstGeom prst="rect">
            <a:avLst/>
          </a:prstGeom>
          <a:noFill/>
          <a:ln>
            <a:noFill/>
          </a:ln>
        </p:spPr>
        <p:txBody>
          <a:bodyPr spcFirstLastPara="1" wrap="square" lIns="91425" tIns="45700" rIns="91425" bIns="45700" anchor="t" anchorCtr="0">
            <a:spAutoFit/>
          </a:bodyPr>
          <a:lstStyle/>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p:txBody>
      </p:sp>
      <p:sp>
        <p:nvSpPr>
          <p:cNvPr id="180" name="Google Shape;180;p6"/>
          <p:cNvSpPr txBox="1"/>
          <p:nvPr/>
        </p:nvSpPr>
        <p:spPr>
          <a:xfrm rot="-5400000">
            <a:off x="4719370" y="2301869"/>
            <a:ext cx="2375701" cy="9420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b="1" u="sng">
                <a:solidFill>
                  <a:schemeClr val="dk1"/>
                </a:solidFill>
                <a:latin typeface="Century Gothic"/>
                <a:ea typeface="Century Gothic"/>
                <a:cs typeface="Century Gothic"/>
                <a:sym typeface="Century Gothic"/>
              </a:rPr>
              <a:t>To do</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p:txBody>
      </p:sp>
      <p:sp>
        <p:nvSpPr>
          <p:cNvPr id="181" name="Google Shape;181;p6"/>
          <p:cNvSpPr txBox="1"/>
          <p:nvPr/>
        </p:nvSpPr>
        <p:spPr>
          <a:xfrm rot="-5400000">
            <a:off x="5621053" y="1117864"/>
            <a:ext cx="530915" cy="1142108"/>
          </a:xfrm>
          <a:prstGeom prst="rect">
            <a:avLst/>
          </a:prstGeom>
          <a:noFill/>
          <a:ln>
            <a:noFill/>
          </a:ln>
        </p:spPr>
        <p:txBody>
          <a:bodyPr spcFirstLastPara="1" wrap="square" lIns="91425" tIns="45700" rIns="91425" bIns="45700" anchor="t" anchorCtr="0">
            <a:spAutoFit/>
          </a:bodyPr>
          <a:lstStyle/>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p:txBody>
      </p:sp>
      <p:sp>
        <p:nvSpPr>
          <p:cNvPr id="182" name="Google Shape;182;p6"/>
          <p:cNvSpPr txBox="1"/>
          <p:nvPr/>
        </p:nvSpPr>
        <p:spPr>
          <a:xfrm>
            <a:off x="85527" y="65316"/>
            <a:ext cx="37863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entury Gothic"/>
                <a:ea typeface="Century Gothic"/>
                <a:cs typeface="Century Gothic"/>
                <a:sym typeface="Century Gothic"/>
              </a:rPr>
              <a:t>7.</a:t>
            </a:r>
            <a:endParaRPr/>
          </a:p>
        </p:txBody>
      </p:sp>
      <p:sp>
        <p:nvSpPr>
          <p:cNvPr id="183" name="Google Shape;183;p6"/>
          <p:cNvSpPr txBox="1"/>
          <p:nvPr/>
        </p:nvSpPr>
        <p:spPr>
          <a:xfrm>
            <a:off x="12250677" y="65315"/>
            <a:ext cx="57259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entury Gothic"/>
                <a:ea typeface="Century Gothic"/>
                <a:cs typeface="Century Gothic"/>
                <a:sym typeface="Century Gothic"/>
              </a:rPr>
              <a:t>20. </a:t>
            </a:r>
            <a:endParaRPr/>
          </a:p>
        </p:txBody>
      </p:sp>
      <p:pic>
        <p:nvPicPr>
          <p:cNvPr id="184" name="Google Shape;184;p6" descr="Graphical user interface&#10;&#10;Description automatically generated"/>
          <p:cNvPicPr preferRelativeResize="0"/>
          <p:nvPr/>
        </p:nvPicPr>
        <p:blipFill rotWithShape="1">
          <a:blip r:embed="rId3">
            <a:alphaModFix/>
          </a:blip>
          <a:srcRect l="1493" r="65204" b="66881"/>
          <a:stretch/>
        </p:blipFill>
        <p:spPr>
          <a:xfrm>
            <a:off x="6798367" y="927748"/>
            <a:ext cx="1748574" cy="2053256"/>
          </a:xfrm>
          <a:prstGeom prst="rect">
            <a:avLst/>
          </a:prstGeom>
          <a:noFill/>
          <a:ln>
            <a:noFill/>
          </a:ln>
        </p:spPr>
      </p:pic>
      <p:pic>
        <p:nvPicPr>
          <p:cNvPr id="185" name="Google Shape;185;p6" descr="Graphical user interface&#10;&#10;Description automatically generated"/>
          <p:cNvPicPr preferRelativeResize="0"/>
          <p:nvPr/>
        </p:nvPicPr>
        <p:blipFill rotWithShape="1">
          <a:blip r:embed="rId3">
            <a:alphaModFix/>
          </a:blip>
          <a:srcRect l="1493" t="33119" r="65204" b="33762"/>
          <a:stretch/>
        </p:blipFill>
        <p:spPr>
          <a:xfrm>
            <a:off x="6798367" y="3199575"/>
            <a:ext cx="1735852" cy="2053257"/>
          </a:xfrm>
          <a:prstGeom prst="rect">
            <a:avLst/>
          </a:prstGeom>
          <a:noFill/>
          <a:ln>
            <a:noFill/>
          </a:ln>
        </p:spPr>
      </p:pic>
      <p:pic>
        <p:nvPicPr>
          <p:cNvPr id="186" name="Google Shape;186;p6" descr="Graphical user interface&#10;&#10;Description automatically generated"/>
          <p:cNvPicPr preferRelativeResize="0"/>
          <p:nvPr/>
        </p:nvPicPr>
        <p:blipFill rotWithShape="1">
          <a:blip r:embed="rId3">
            <a:alphaModFix/>
          </a:blip>
          <a:srcRect l="1494" t="66237" r="65339"/>
          <a:stretch/>
        </p:blipFill>
        <p:spPr>
          <a:xfrm>
            <a:off x="6786104" y="5432237"/>
            <a:ext cx="1748115" cy="2014091"/>
          </a:xfrm>
          <a:prstGeom prst="rect">
            <a:avLst/>
          </a:prstGeom>
          <a:noFill/>
          <a:ln>
            <a:noFill/>
          </a:ln>
        </p:spPr>
      </p:pic>
      <p:pic>
        <p:nvPicPr>
          <p:cNvPr id="187" name="Google Shape;187;p6" descr="Graphical user interface&#10;&#10;Description automatically generated"/>
          <p:cNvPicPr preferRelativeResize="0"/>
          <p:nvPr/>
        </p:nvPicPr>
        <p:blipFill rotWithShape="1">
          <a:blip r:embed="rId3">
            <a:alphaModFix/>
          </a:blip>
          <a:srcRect l="33529" r="33167" b="66881"/>
          <a:stretch/>
        </p:blipFill>
        <p:spPr>
          <a:xfrm>
            <a:off x="8736468" y="927748"/>
            <a:ext cx="1748574" cy="2053256"/>
          </a:xfrm>
          <a:prstGeom prst="rect">
            <a:avLst/>
          </a:prstGeom>
          <a:noFill/>
          <a:ln>
            <a:noFill/>
          </a:ln>
        </p:spPr>
      </p:pic>
      <p:pic>
        <p:nvPicPr>
          <p:cNvPr id="188" name="Google Shape;188;p6" descr="Graphical user interface&#10;&#10;Description automatically generated"/>
          <p:cNvPicPr preferRelativeResize="0"/>
          <p:nvPr/>
        </p:nvPicPr>
        <p:blipFill rotWithShape="1">
          <a:blip r:embed="rId3">
            <a:alphaModFix/>
          </a:blip>
          <a:srcRect l="66697" b="66881"/>
          <a:stretch/>
        </p:blipFill>
        <p:spPr>
          <a:xfrm>
            <a:off x="10674569" y="927748"/>
            <a:ext cx="1748574" cy="2053256"/>
          </a:xfrm>
          <a:prstGeom prst="rect">
            <a:avLst/>
          </a:prstGeom>
          <a:noFill/>
          <a:ln>
            <a:noFill/>
          </a:ln>
        </p:spPr>
      </p:pic>
      <p:pic>
        <p:nvPicPr>
          <p:cNvPr id="189" name="Google Shape;189;p6" descr="Graphical user interface&#10;&#10;Description automatically generated"/>
          <p:cNvPicPr preferRelativeResize="0"/>
          <p:nvPr/>
        </p:nvPicPr>
        <p:blipFill rotWithShape="1">
          <a:blip r:embed="rId3">
            <a:alphaModFix/>
          </a:blip>
          <a:srcRect l="33529" t="33119" r="33302" b="33762"/>
          <a:stretch/>
        </p:blipFill>
        <p:spPr>
          <a:xfrm>
            <a:off x="8759908" y="3199575"/>
            <a:ext cx="1748115" cy="2014091"/>
          </a:xfrm>
          <a:prstGeom prst="rect">
            <a:avLst/>
          </a:prstGeom>
          <a:noFill/>
          <a:ln>
            <a:noFill/>
          </a:ln>
        </p:spPr>
      </p:pic>
      <p:pic>
        <p:nvPicPr>
          <p:cNvPr id="190" name="Google Shape;190;p6" descr="Graphical user interface&#10;&#10;Description automatically generated"/>
          <p:cNvPicPr preferRelativeResize="0"/>
          <p:nvPr/>
        </p:nvPicPr>
        <p:blipFill rotWithShape="1">
          <a:blip r:embed="rId3">
            <a:alphaModFix/>
          </a:blip>
          <a:srcRect l="66697" t="33119" b="33762"/>
          <a:stretch/>
        </p:blipFill>
        <p:spPr>
          <a:xfrm>
            <a:off x="10674569" y="3199575"/>
            <a:ext cx="1755271" cy="2014092"/>
          </a:xfrm>
          <a:prstGeom prst="rect">
            <a:avLst/>
          </a:prstGeom>
          <a:noFill/>
          <a:ln>
            <a:noFill/>
          </a:ln>
        </p:spPr>
      </p:pic>
      <p:pic>
        <p:nvPicPr>
          <p:cNvPr id="191" name="Google Shape;191;p6" descr="Graphical user interface&#10;&#10;Description automatically generated"/>
          <p:cNvPicPr preferRelativeResize="0"/>
          <p:nvPr/>
        </p:nvPicPr>
        <p:blipFill rotWithShape="1">
          <a:blip r:embed="rId3">
            <a:alphaModFix/>
          </a:blip>
          <a:srcRect l="33529" t="66237" r="33302"/>
          <a:stretch/>
        </p:blipFill>
        <p:spPr>
          <a:xfrm>
            <a:off x="8747189" y="5445252"/>
            <a:ext cx="1748112" cy="2014091"/>
          </a:xfrm>
          <a:prstGeom prst="rect">
            <a:avLst/>
          </a:prstGeom>
          <a:noFill/>
          <a:ln>
            <a:noFill/>
          </a:ln>
        </p:spPr>
      </p:pic>
      <p:pic>
        <p:nvPicPr>
          <p:cNvPr id="192" name="Google Shape;192;p6" descr="Graphical user interface&#10;&#10;Description automatically generated"/>
          <p:cNvPicPr preferRelativeResize="0"/>
          <p:nvPr/>
        </p:nvPicPr>
        <p:blipFill rotWithShape="1">
          <a:blip r:embed="rId3">
            <a:alphaModFix/>
          </a:blip>
          <a:srcRect l="66697" t="66237"/>
          <a:stretch/>
        </p:blipFill>
        <p:spPr>
          <a:xfrm>
            <a:off x="10693213" y="5445252"/>
            <a:ext cx="1755274" cy="2014091"/>
          </a:xfrm>
          <a:prstGeom prst="rect">
            <a:avLst/>
          </a:prstGeom>
          <a:noFill/>
          <a:ln>
            <a:noFill/>
          </a:ln>
        </p:spPr>
      </p:pic>
      <p:pic>
        <p:nvPicPr>
          <p:cNvPr id="193" name="Google Shape;193;p6"/>
          <p:cNvPicPr preferRelativeResize="0"/>
          <p:nvPr/>
        </p:nvPicPr>
        <p:blipFill rotWithShape="1">
          <a:blip r:embed="rId4">
            <a:alphaModFix/>
          </a:blip>
          <a:srcRect/>
          <a:stretch/>
        </p:blipFill>
        <p:spPr>
          <a:xfrm rot="-5400000">
            <a:off x="-1367144" y="2367641"/>
            <a:ext cx="8948062" cy="5388425"/>
          </a:xfrm>
          <a:prstGeom prst="rect">
            <a:avLst/>
          </a:prstGeom>
          <a:noFill/>
          <a:ln>
            <a:noFill/>
          </a:ln>
        </p:spPr>
      </p:pic>
      <p:sp>
        <p:nvSpPr>
          <p:cNvPr id="194" name="Google Shape;194;p6"/>
          <p:cNvSpPr txBox="1"/>
          <p:nvPr/>
        </p:nvSpPr>
        <p:spPr>
          <a:xfrm>
            <a:off x="6718142" y="7550579"/>
            <a:ext cx="5695994" cy="199035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GB" sz="1400" b="0" i="0">
                <a:solidFill>
                  <a:schemeClr val="dk1"/>
                </a:solidFill>
                <a:latin typeface="Century Gothic"/>
                <a:ea typeface="Century Gothic"/>
                <a:cs typeface="Century Gothic"/>
                <a:sym typeface="Century Gothic"/>
              </a:rPr>
              <a:t>Retrieval practice is one of the most effective ways to revise. By answering questions rather than merely reading or highlighting information, you’re putting yourself in the best position possible to succeed and </a:t>
            </a:r>
            <a:r>
              <a:rPr lang="en-GB" sz="1400" b="0" i="0" u="none" strike="noStrike">
                <a:solidFill>
                  <a:schemeClr val="dk1"/>
                </a:solidFill>
                <a:latin typeface="Century Gothic"/>
                <a:ea typeface="Century Gothic"/>
                <a:cs typeface="Century Gothic"/>
                <a:sym typeface="Century Gothic"/>
              </a:rPr>
              <a:t>remember as much of your subjects as possible</a:t>
            </a:r>
            <a:r>
              <a:rPr lang="en-GB" sz="1400" b="0" i="0">
                <a:solidFill>
                  <a:schemeClr val="dk1"/>
                </a:solidFill>
                <a:latin typeface="Century Gothic"/>
                <a:ea typeface="Century Gothic"/>
                <a:cs typeface="Century Gothic"/>
                <a:sym typeface="Century Gothic"/>
              </a:rPr>
              <a:t>. Past papers, essays, multiple choice tests and flashcards are a great way of doing it.</a:t>
            </a:r>
            <a:endParaRPr sz="140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7"/>
          <p:cNvSpPr txBox="1"/>
          <p:nvPr/>
        </p:nvSpPr>
        <p:spPr>
          <a:xfrm>
            <a:off x="6496447" y="65311"/>
            <a:ext cx="6207181" cy="369332"/>
          </a:xfrm>
          <a:prstGeom prst="rect">
            <a:avLst/>
          </a:prstGeom>
          <a:solidFill>
            <a:srgbClr val="9CC2E5"/>
          </a:solidFill>
          <a:ln w="9525" cap="flat" cmpd="sng">
            <a:solidFill>
              <a:srgbClr val="9CC2E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Revision timetable – Week 3</a:t>
            </a:r>
            <a:endParaRPr/>
          </a:p>
        </p:txBody>
      </p:sp>
      <p:sp>
        <p:nvSpPr>
          <p:cNvPr id="200" name="Google Shape;200;p7"/>
          <p:cNvSpPr txBox="1"/>
          <p:nvPr/>
        </p:nvSpPr>
        <p:spPr>
          <a:xfrm>
            <a:off x="145783" y="56591"/>
            <a:ext cx="6207181" cy="369332"/>
          </a:xfrm>
          <a:prstGeom prst="rect">
            <a:avLst/>
          </a:prstGeom>
          <a:solidFill>
            <a:srgbClr val="9CC2E5"/>
          </a:solidFill>
          <a:ln w="9525" cap="flat" cmpd="sng">
            <a:solidFill>
              <a:srgbClr val="9CC2E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Spacing</a:t>
            </a:r>
            <a:endParaRPr/>
          </a:p>
        </p:txBody>
      </p:sp>
      <p:sp>
        <p:nvSpPr>
          <p:cNvPr id="201" name="Google Shape;201;p7"/>
          <p:cNvSpPr txBox="1"/>
          <p:nvPr/>
        </p:nvSpPr>
        <p:spPr>
          <a:xfrm>
            <a:off x="67732" y="4167330"/>
            <a:ext cx="6272498" cy="369332"/>
          </a:xfrm>
          <a:prstGeom prst="rect">
            <a:avLst/>
          </a:prstGeom>
          <a:solidFill>
            <a:srgbClr val="9CC2E5"/>
          </a:solidFill>
          <a:ln w="9525" cap="flat" cmpd="sng">
            <a:solidFill>
              <a:srgbClr val="9CC2E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Retrieval </a:t>
            </a:r>
            <a:endParaRPr/>
          </a:p>
        </p:txBody>
      </p:sp>
      <p:pic>
        <p:nvPicPr>
          <p:cNvPr id="202" name="Google Shape;202;p7"/>
          <p:cNvPicPr preferRelativeResize="0"/>
          <p:nvPr/>
        </p:nvPicPr>
        <p:blipFill rotWithShape="1">
          <a:blip r:embed="rId3">
            <a:alphaModFix/>
          </a:blip>
          <a:srcRect/>
          <a:stretch/>
        </p:blipFill>
        <p:spPr>
          <a:xfrm>
            <a:off x="80466" y="450975"/>
            <a:ext cx="6272498" cy="3548479"/>
          </a:xfrm>
          <a:prstGeom prst="rect">
            <a:avLst/>
          </a:prstGeom>
          <a:noFill/>
          <a:ln>
            <a:noFill/>
          </a:ln>
        </p:spPr>
      </p:pic>
      <p:sp>
        <p:nvSpPr>
          <p:cNvPr id="203" name="Google Shape;203;p7"/>
          <p:cNvSpPr txBox="1"/>
          <p:nvPr/>
        </p:nvSpPr>
        <p:spPr>
          <a:xfrm>
            <a:off x="67732" y="62382"/>
            <a:ext cx="50526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entury Gothic"/>
                <a:ea typeface="Century Gothic"/>
                <a:cs typeface="Century Gothic"/>
                <a:sym typeface="Century Gothic"/>
              </a:rPr>
              <a:t>19.</a:t>
            </a:r>
            <a:endParaRPr/>
          </a:p>
        </p:txBody>
      </p:sp>
      <p:sp>
        <p:nvSpPr>
          <p:cNvPr id="204" name="Google Shape;204;p7"/>
          <p:cNvSpPr txBox="1"/>
          <p:nvPr/>
        </p:nvSpPr>
        <p:spPr>
          <a:xfrm>
            <a:off x="12330787" y="81643"/>
            <a:ext cx="4411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entury Gothic"/>
                <a:ea typeface="Century Gothic"/>
                <a:cs typeface="Century Gothic"/>
                <a:sym typeface="Century Gothic"/>
              </a:rPr>
              <a:t>8. </a:t>
            </a:r>
            <a:endParaRPr/>
          </a:p>
        </p:txBody>
      </p:sp>
      <p:pic>
        <p:nvPicPr>
          <p:cNvPr id="205" name="Google Shape;205;p7"/>
          <p:cNvPicPr preferRelativeResize="0"/>
          <p:nvPr/>
        </p:nvPicPr>
        <p:blipFill rotWithShape="1">
          <a:blip r:embed="rId4">
            <a:alphaModFix/>
          </a:blip>
          <a:srcRect/>
          <a:stretch/>
        </p:blipFill>
        <p:spPr>
          <a:xfrm rot="-5400000">
            <a:off x="4872765" y="2200106"/>
            <a:ext cx="8727400" cy="5470069"/>
          </a:xfrm>
          <a:prstGeom prst="rect">
            <a:avLst/>
          </a:prstGeom>
          <a:noFill/>
          <a:ln>
            <a:noFill/>
          </a:ln>
        </p:spPr>
      </p:pic>
      <p:sp>
        <p:nvSpPr>
          <p:cNvPr id="206" name="Google Shape;206;p7"/>
          <p:cNvSpPr txBox="1"/>
          <p:nvPr/>
        </p:nvSpPr>
        <p:spPr>
          <a:xfrm rot="-5400000">
            <a:off x="11372588" y="8171005"/>
            <a:ext cx="2048959" cy="9420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b="1" u="sng">
                <a:solidFill>
                  <a:schemeClr val="dk1"/>
                </a:solidFill>
                <a:latin typeface="Century Gothic"/>
                <a:ea typeface="Century Gothic"/>
                <a:cs typeface="Century Gothic"/>
                <a:sym typeface="Century Gothic"/>
              </a:rPr>
              <a:t>Subjects covered this week</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p:txBody>
      </p:sp>
      <p:sp>
        <p:nvSpPr>
          <p:cNvPr id="207" name="Google Shape;207;p7"/>
          <p:cNvSpPr txBox="1"/>
          <p:nvPr/>
        </p:nvSpPr>
        <p:spPr>
          <a:xfrm rot="-5400000">
            <a:off x="12031313" y="6711215"/>
            <a:ext cx="530915" cy="1142108"/>
          </a:xfrm>
          <a:prstGeom prst="rect">
            <a:avLst/>
          </a:prstGeom>
          <a:noFill/>
          <a:ln>
            <a:noFill/>
          </a:ln>
        </p:spPr>
        <p:txBody>
          <a:bodyPr spcFirstLastPara="1" wrap="square" lIns="91425" tIns="45700" rIns="91425" bIns="45700" anchor="t" anchorCtr="0">
            <a:spAutoFit/>
          </a:bodyPr>
          <a:lstStyle/>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p:txBody>
      </p:sp>
      <p:sp>
        <p:nvSpPr>
          <p:cNvPr id="208" name="Google Shape;208;p7"/>
          <p:cNvSpPr txBox="1"/>
          <p:nvPr/>
        </p:nvSpPr>
        <p:spPr>
          <a:xfrm rot="-5400000">
            <a:off x="12047642" y="4835359"/>
            <a:ext cx="530915" cy="1142108"/>
          </a:xfrm>
          <a:prstGeom prst="rect">
            <a:avLst/>
          </a:prstGeom>
          <a:noFill/>
          <a:ln>
            <a:noFill/>
          </a:ln>
        </p:spPr>
        <p:txBody>
          <a:bodyPr spcFirstLastPara="1" wrap="square" lIns="91425" tIns="45700" rIns="91425" bIns="45700" anchor="t" anchorCtr="0">
            <a:spAutoFit/>
          </a:bodyPr>
          <a:lstStyle/>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p:txBody>
      </p:sp>
      <p:sp>
        <p:nvSpPr>
          <p:cNvPr id="209" name="Google Shape;209;p7"/>
          <p:cNvSpPr txBox="1"/>
          <p:nvPr/>
        </p:nvSpPr>
        <p:spPr>
          <a:xfrm rot="-5400000">
            <a:off x="11156787" y="2368842"/>
            <a:ext cx="2375701" cy="9420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100" b="1" u="sng">
                <a:solidFill>
                  <a:schemeClr val="dk1"/>
                </a:solidFill>
                <a:latin typeface="Century Gothic"/>
                <a:ea typeface="Century Gothic"/>
                <a:cs typeface="Century Gothic"/>
                <a:sym typeface="Century Gothic"/>
              </a:rPr>
              <a:t>To do</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p:txBody>
      </p:sp>
      <p:sp>
        <p:nvSpPr>
          <p:cNvPr id="210" name="Google Shape;210;p7"/>
          <p:cNvSpPr txBox="1"/>
          <p:nvPr/>
        </p:nvSpPr>
        <p:spPr>
          <a:xfrm rot="-5400000">
            <a:off x="12058470" y="1184837"/>
            <a:ext cx="530915" cy="1142108"/>
          </a:xfrm>
          <a:prstGeom prst="rect">
            <a:avLst/>
          </a:prstGeom>
          <a:noFill/>
          <a:ln>
            <a:noFill/>
          </a:ln>
        </p:spPr>
        <p:txBody>
          <a:bodyPr spcFirstLastPara="1" wrap="square" lIns="91425" tIns="45700" rIns="91425" bIns="45700" anchor="t" anchorCtr="0">
            <a:spAutoFit/>
          </a:bodyPr>
          <a:lstStyle/>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a:p>
            <a:pPr marL="171450" marR="0" lvl="0" indent="-171450" algn="l" rtl="0">
              <a:lnSpc>
                <a:spcPct val="200000"/>
              </a:lnSpc>
              <a:spcBef>
                <a:spcPts val="0"/>
              </a:spcBef>
              <a:spcAft>
                <a:spcPts val="0"/>
              </a:spcAft>
              <a:buClr>
                <a:schemeClr val="dk1"/>
              </a:buClr>
              <a:buSzPts val="1200"/>
              <a:buFont typeface="Noto Sans Symbols"/>
              <a:buChar char="❑"/>
            </a:pPr>
            <a:r>
              <a:rPr lang="en-GB" sz="1200">
                <a:solidFill>
                  <a:schemeClr val="dk1"/>
                </a:solidFill>
                <a:latin typeface="Century Gothic"/>
                <a:ea typeface="Century Gothic"/>
                <a:cs typeface="Century Gothic"/>
                <a:sym typeface="Century Gothic"/>
              </a:rPr>
              <a:t>    </a:t>
            </a:r>
            <a:endParaRPr/>
          </a:p>
        </p:txBody>
      </p:sp>
      <p:pic>
        <p:nvPicPr>
          <p:cNvPr id="211" name="Google Shape;211;p7" descr="A picture containing company name&#10;&#10;Description automatically generated"/>
          <p:cNvPicPr preferRelativeResize="0"/>
          <p:nvPr/>
        </p:nvPicPr>
        <p:blipFill rotWithShape="1">
          <a:blip r:embed="rId5">
            <a:alphaModFix/>
          </a:blip>
          <a:srcRect/>
          <a:stretch/>
        </p:blipFill>
        <p:spPr>
          <a:xfrm>
            <a:off x="80466" y="4632624"/>
            <a:ext cx="6207181" cy="821990"/>
          </a:xfrm>
          <a:prstGeom prst="rect">
            <a:avLst/>
          </a:prstGeom>
          <a:noFill/>
          <a:ln>
            <a:noFill/>
          </a:ln>
        </p:spPr>
      </p:pic>
      <p:pic>
        <p:nvPicPr>
          <p:cNvPr id="212" name="Google Shape;212;p7" descr="A picture containing text, watch&#10;&#10;Description automatically generated"/>
          <p:cNvPicPr preferRelativeResize="0"/>
          <p:nvPr/>
        </p:nvPicPr>
        <p:blipFill rotWithShape="1">
          <a:blip r:embed="rId6">
            <a:alphaModFix/>
          </a:blip>
          <a:srcRect/>
          <a:stretch/>
        </p:blipFill>
        <p:spPr>
          <a:xfrm>
            <a:off x="92690" y="5550576"/>
            <a:ext cx="2100914" cy="1652647"/>
          </a:xfrm>
          <a:prstGeom prst="rect">
            <a:avLst/>
          </a:prstGeom>
          <a:noFill/>
          <a:ln>
            <a:noFill/>
          </a:ln>
        </p:spPr>
      </p:pic>
      <p:pic>
        <p:nvPicPr>
          <p:cNvPr id="213" name="Google Shape;213;p7" descr="A picture containing chart&#10;&#10;Description automatically generated"/>
          <p:cNvPicPr preferRelativeResize="0"/>
          <p:nvPr/>
        </p:nvPicPr>
        <p:blipFill rotWithShape="1">
          <a:blip r:embed="rId7">
            <a:alphaModFix/>
          </a:blip>
          <a:srcRect/>
          <a:stretch/>
        </p:blipFill>
        <p:spPr>
          <a:xfrm>
            <a:off x="2212808" y="5550576"/>
            <a:ext cx="2100913" cy="1658047"/>
          </a:xfrm>
          <a:prstGeom prst="rect">
            <a:avLst/>
          </a:prstGeom>
          <a:noFill/>
          <a:ln>
            <a:noFill/>
          </a:ln>
        </p:spPr>
      </p:pic>
      <p:pic>
        <p:nvPicPr>
          <p:cNvPr id="214" name="Google Shape;214;p7" descr="Chart&#10;&#10;Description automatically generated with low confidence"/>
          <p:cNvPicPr preferRelativeResize="0"/>
          <p:nvPr/>
        </p:nvPicPr>
        <p:blipFill rotWithShape="1">
          <a:blip r:embed="rId8">
            <a:alphaModFix/>
          </a:blip>
          <a:srcRect r="6809"/>
          <a:stretch/>
        </p:blipFill>
        <p:spPr>
          <a:xfrm>
            <a:off x="4339850" y="5550576"/>
            <a:ext cx="1947798" cy="1668850"/>
          </a:xfrm>
          <a:prstGeom prst="rect">
            <a:avLst/>
          </a:prstGeom>
          <a:noFill/>
          <a:ln>
            <a:noFill/>
          </a:ln>
        </p:spPr>
      </p:pic>
      <p:pic>
        <p:nvPicPr>
          <p:cNvPr id="215" name="Google Shape;215;p7" descr="A picture containing icon&#10;&#10;Description automatically generated"/>
          <p:cNvPicPr preferRelativeResize="0"/>
          <p:nvPr/>
        </p:nvPicPr>
        <p:blipFill rotWithShape="1">
          <a:blip r:embed="rId9">
            <a:alphaModFix/>
          </a:blip>
          <a:srcRect/>
          <a:stretch/>
        </p:blipFill>
        <p:spPr>
          <a:xfrm>
            <a:off x="98553" y="7547727"/>
            <a:ext cx="2095514" cy="1663450"/>
          </a:xfrm>
          <a:prstGeom prst="rect">
            <a:avLst/>
          </a:prstGeom>
          <a:noFill/>
          <a:ln>
            <a:noFill/>
          </a:ln>
        </p:spPr>
      </p:pic>
      <p:pic>
        <p:nvPicPr>
          <p:cNvPr id="216" name="Google Shape;216;p7" descr="A picture containing chart&#10;&#10;Description automatically generated"/>
          <p:cNvPicPr preferRelativeResize="0"/>
          <p:nvPr/>
        </p:nvPicPr>
        <p:blipFill rotWithShape="1">
          <a:blip r:embed="rId10">
            <a:alphaModFix/>
          </a:blip>
          <a:srcRect/>
          <a:stretch/>
        </p:blipFill>
        <p:spPr>
          <a:xfrm>
            <a:off x="2212808" y="7547727"/>
            <a:ext cx="2090114" cy="1663450"/>
          </a:xfrm>
          <a:prstGeom prst="rect">
            <a:avLst/>
          </a:prstGeom>
          <a:noFill/>
          <a:ln>
            <a:noFill/>
          </a:ln>
        </p:spPr>
      </p:pic>
      <p:pic>
        <p:nvPicPr>
          <p:cNvPr id="217" name="Google Shape;217;p7" descr="A picture containing icon&#10;&#10;Description automatically generated"/>
          <p:cNvPicPr preferRelativeResize="0"/>
          <p:nvPr/>
        </p:nvPicPr>
        <p:blipFill rotWithShape="1">
          <a:blip r:embed="rId11">
            <a:alphaModFix/>
          </a:blip>
          <a:srcRect r="6658"/>
          <a:stretch/>
        </p:blipFill>
        <p:spPr>
          <a:xfrm>
            <a:off x="4331684" y="7547727"/>
            <a:ext cx="1955963" cy="1674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8"/>
          <p:cNvSpPr txBox="1"/>
          <p:nvPr/>
        </p:nvSpPr>
        <p:spPr>
          <a:xfrm>
            <a:off x="101856" y="81638"/>
            <a:ext cx="6207181" cy="369332"/>
          </a:xfrm>
          <a:prstGeom prst="rect">
            <a:avLst/>
          </a:prstGeom>
          <a:solidFill>
            <a:srgbClr val="9CC2E5"/>
          </a:solidFill>
          <a:ln w="9525" cap="flat" cmpd="sng">
            <a:solidFill>
              <a:srgbClr val="9CC2E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Flash Cards</a:t>
            </a:r>
            <a:endParaRPr/>
          </a:p>
        </p:txBody>
      </p:sp>
      <p:sp>
        <p:nvSpPr>
          <p:cNvPr id="223" name="Google Shape;223;p8"/>
          <p:cNvSpPr txBox="1"/>
          <p:nvPr/>
        </p:nvSpPr>
        <p:spPr>
          <a:xfrm>
            <a:off x="6484386" y="81638"/>
            <a:ext cx="6207181" cy="369332"/>
          </a:xfrm>
          <a:prstGeom prst="rect">
            <a:avLst/>
          </a:prstGeom>
          <a:solidFill>
            <a:srgbClr val="9CC2E5"/>
          </a:solidFill>
          <a:ln w="9525" cap="flat" cmpd="sng">
            <a:solidFill>
              <a:srgbClr val="9CC2E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Dual Coding Practice </a:t>
            </a:r>
            <a:endParaRPr/>
          </a:p>
        </p:txBody>
      </p:sp>
      <p:sp>
        <p:nvSpPr>
          <p:cNvPr id="224" name="Google Shape;224;p8"/>
          <p:cNvSpPr txBox="1"/>
          <p:nvPr/>
        </p:nvSpPr>
        <p:spPr>
          <a:xfrm>
            <a:off x="93424" y="100171"/>
            <a:ext cx="37863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entury Gothic"/>
                <a:ea typeface="Century Gothic"/>
                <a:cs typeface="Century Gothic"/>
                <a:sym typeface="Century Gothic"/>
              </a:rPr>
              <a:t>9.</a:t>
            </a:r>
            <a:endParaRPr/>
          </a:p>
        </p:txBody>
      </p:sp>
      <p:sp>
        <p:nvSpPr>
          <p:cNvPr id="225" name="Google Shape;225;p8"/>
          <p:cNvSpPr txBox="1"/>
          <p:nvPr/>
        </p:nvSpPr>
        <p:spPr>
          <a:xfrm>
            <a:off x="12221781" y="100171"/>
            <a:ext cx="57259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entury Gothic"/>
                <a:ea typeface="Century Gothic"/>
                <a:cs typeface="Century Gothic"/>
                <a:sym typeface="Century Gothic"/>
              </a:rPr>
              <a:t>18. </a:t>
            </a:r>
            <a:endParaRPr/>
          </a:p>
        </p:txBody>
      </p:sp>
      <p:pic>
        <p:nvPicPr>
          <p:cNvPr id="226" name="Google Shape;226;p8"/>
          <p:cNvPicPr preferRelativeResize="0"/>
          <p:nvPr/>
        </p:nvPicPr>
        <p:blipFill rotWithShape="1">
          <a:blip r:embed="rId3">
            <a:alphaModFix/>
          </a:blip>
          <a:srcRect/>
          <a:stretch/>
        </p:blipFill>
        <p:spPr>
          <a:xfrm>
            <a:off x="93424" y="410016"/>
            <a:ext cx="6244691" cy="3581412"/>
          </a:xfrm>
          <a:prstGeom prst="rect">
            <a:avLst/>
          </a:prstGeom>
          <a:noFill/>
          <a:ln>
            <a:noFill/>
          </a:ln>
        </p:spPr>
      </p:pic>
      <p:graphicFrame>
        <p:nvGraphicFramePr>
          <p:cNvPr id="227" name="Google Shape;227;p8"/>
          <p:cNvGraphicFramePr/>
          <p:nvPr/>
        </p:nvGraphicFramePr>
        <p:xfrm>
          <a:off x="95915" y="5697108"/>
          <a:ext cx="6215625" cy="3825260"/>
        </p:xfrm>
        <a:graphic>
          <a:graphicData uri="http://schemas.openxmlformats.org/drawingml/2006/table">
            <a:tbl>
              <a:tblPr firstRow="1" bandRow="1">
                <a:noFill/>
                <a:tableStyleId>{EA06D318-73D9-4397-A964-EB2B64BEBA0F}</a:tableStyleId>
              </a:tblPr>
              <a:tblGrid>
                <a:gridCol w="6215625">
                  <a:extLst>
                    <a:ext uri="{9D8B030D-6E8A-4147-A177-3AD203B41FA5}">
                      <a16:colId xmlns:a16="http://schemas.microsoft.com/office/drawing/2014/main" val="20000"/>
                    </a:ext>
                  </a:extLst>
                </a:gridCol>
              </a:tblGrid>
              <a:tr h="302825">
                <a:tc>
                  <a:txBody>
                    <a:bodyPr/>
                    <a:lstStyle/>
                    <a:p>
                      <a:pPr marL="0" marR="0" lvl="0" indent="0" algn="ctr" rtl="0">
                        <a:spcBef>
                          <a:spcPts val="0"/>
                        </a:spcBef>
                        <a:spcAft>
                          <a:spcPts val="0"/>
                        </a:spcAft>
                        <a:buNone/>
                      </a:pPr>
                      <a:r>
                        <a:rPr lang="en-GB" sz="1800">
                          <a:solidFill>
                            <a:schemeClr val="dk1"/>
                          </a:solidFill>
                          <a:latin typeface="Century Gothic"/>
                          <a:ea typeface="Century Gothic"/>
                          <a:cs typeface="Century Gothic"/>
                          <a:sym typeface="Century Gothic"/>
                        </a:rPr>
                        <a:t>Using flash cards </a:t>
                      </a:r>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381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1345700">
                <a:tc>
                  <a:txBody>
                    <a:bodyPr/>
                    <a:lstStyle/>
                    <a:p>
                      <a:pPr marL="0" marR="0" lvl="0" indent="0" algn="l" rtl="0">
                        <a:spcBef>
                          <a:spcPts val="0"/>
                        </a:spcBef>
                        <a:spcAft>
                          <a:spcPts val="0"/>
                        </a:spcAft>
                        <a:buNone/>
                      </a:pPr>
                      <a:r>
                        <a:rPr lang="en-GB" sz="1200" b="1" u="sng">
                          <a:latin typeface="Century Gothic"/>
                          <a:ea typeface="Century Gothic"/>
                          <a:cs typeface="Century Gothic"/>
                          <a:sym typeface="Century Gothic"/>
                        </a:rPr>
                        <a:t>Self Quizzing</a:t>
                      </a:r>
                      <a:endParaRPr/>
                    </a:p>
                    <a:p>
                      <a:pPr marL="228600" marR="0" lvl="0" indent="-158750" algn="l" rtl="0">
                        <a:spcBef>
                          <a:spcPts val="0"/>
                        </a:spcBef>
                        <a:spcAft>
                          <a:spcPts val="0"/>
                        </a:spcAft>
                        <a:buClr>
                          <a:schemeClr val="dk1"/>
                        </a:buClr>
                        <a:buSzPts val="1100"/>
                        <a:buFont typeface="Calibri"/>
                        <a:buNone/>
                      </a:pPr>
                      <a:endParaRPr sz="1100" b="1" u="sng">
                        <a:latin typeface="Century Gothic"/>
                        <a:ea typeface="Century Gothic"/>
                        <a:cs typeface="Century Gothic"/>
                        <a:sym typeface="Century Gothic"/>
                      </a:endParaRPr>
                    </a:p>
                    <a:p>
                      <a:pPr marL="228600" marR="0" lvl="0" indent="-228600" algn="l" rtl="0">
                        <a:spcBef>
                          <a:spcPts val="0"/>
                        </a:spcBef>
                        <a:spcAft>
                          <a:spcPts val="0"/>
                        </a:spcAft>
                        <a:buClr>
                          <a:schemeClr val="dk1"/>
                        </a:buClr>
                        <a:buSzPts val="1100"/>
                        <a:buFont typeface="Calibri"/>
                        <a:buAutoNum type="arabicPeriod"/>
                      </a:pPr>
                      <a:r>
                        <a:rPr lang="en-GB" sz="1100" b="1">
                          <a:latin typeface="Century Gothic"/>
                          <a:ea typeface="Century Gothic"/>
                          <a:cs typeface="Century Gothic"/>
                          <a:sym typeface="Century Gothic"/>
                        </a:rPr>
                        <a:t>Read the question </a:t>
                      </a:r>
                      <a:r>
                        <a:rPr lang="en-GB" sz="1100">
                          <a:latin typeface="Century Gothic"/>
                          <a:ea typeface="Century Gothic"/>
                          <a:cs typeface="Century Gothic"/>
                          <a:sym typeface="Century Gothic"/>
                        </a:rPr>
                        <a:t>on your flash card</a:t>
                      </a:r>
                      <a:endParaRPr/>
                    </a:p>
                    <a:p>
                      <a:pPr marL="228600" marR="0" lvl="0" indent="-228600" algn="l" rtl="0">
                        <a:spcBef>
                          <a:spcPts val="0"/>
                        </a:spcBef>
                        <a:spcAft>
                          <a:spcPts val="0"/>
                        </a:spcAft>
                        <a:buClr>
                          <a:schemeClr val="dk1"/>
                        </a:buClr>
                        <a:buSzPts val="1100"/>
                        <a:buFont typeface="Calibri"/>
                        <a:buAutoNum type="arabicPeriod"/>
                      </a:pPr>
                      <a:r>
                        <a:rPr lang="en-GB" sz="1100" b="1">
                          <a:latin typeface="Century Gothic"/>
                          <a:ea typeface="Century Gothic"/>
                          <a:cs typeface="Century Gothic"/>
                          <a:sym typeface="Century Gothic"/>
                        </a:rPr>
                        <a:t>Write your answer </a:t>
                      </a:r>
                      <a:r>
                        <a:rPr lang="en-GB" sz="1100">
                          <a:latin typeface="Century Gothic"/>
                          <a:ea typeface="Century Gothic"/>
                          <a:cs typeface="Century Gothic"/>
                          <a:sym typeface="Century Gothic"/>
                        </a:rPr>
                        <a:t>in your HL book</a:t>
                      </a:r>
                      <a:endParaRPr/>
                    </a:p>
                    <a:p>
                      <a:pPr marL="228600" marR="0" lvl="0" indent="-228600" algn="l" rtl="0">
                        <a:spcBef>
                          <a:spcPts val="0"/>
                        </a:spcBef>
                        <a:spcAft>
                          <a:spcPts val="0"/>
                        </a:spcAft>
                        <a:buClr>
                          <a:schemeClr val="dk1"/>
                        </a:buClr>
                        <a:buSzPts val="1100"/>
                        <a:buFont typeface="Calibri"/>
                        <a:buAutoNum type="arabicPeriod"/>
                      </a:pPr>
                      <a:r>
                        <a:rPr lang="en-GB" sz="1100">
                          <a:latin typeface="Century Gothic"/>
                          <a:ea typeface="Century Gothic"/>
                          <a:cs typeface="Century Gothic"/>
                          <a:sym typeface="Century Gothic"/>
                        </a:rPr>
                        <a:t>Put your flash card </a:t>
                      </a:r>
                      <a:r>
                        <a:rPr lang="en-GB" sz="1100" b="1">
                          <a:latin typeface="Century Gothic"/>
                          <a:ea typeface="Century Gothic"/>
                          <a:cs typeface="Century Gothic"/>
                          <a:sym typeface="Century Gothic"/>
                        </a:rPr>
                        <a:t>down to one side</a:t>
                      </a:r>
                      <a:endParaRPr/>
                    </a:p>
                    <a:p>
                      <a:pPr marL="228600" marR="0" lvl="0" indent="-228600" algn="l" rtl="0">
                        <a:spcBef>
                          <a:spcPts val="0"/>
                        </a:spcBef>
                        <a:spcAft>
                          <a:spcPts val="0"/>
                        </a:spcAft>
                        <a:buClr>
                          <a:schemeClr val="dk1"/>
                        </a:buClr>
                        <a:buSzPts val="1100"/>
                        <a:buFont typeface="Calibri"/>
                        <a:buAutoNum type="arabicPeriod"/>
                      </a:pPr>
                      <a:r>
                        <a:rPr lang="en-GB" sz="1100">
                          <a:latin typeface="Century Gothic"/>
                          <a:ea typeface="Century Gothic"/>
                          <a:cs typeface="Century Gothic"/>
                          <a:sym typeface="Century Gothic"/>
                        </a:rPr>
                        <a:t>Move onto the </a:t>
                      </a:r>
                      <a:r>
                        <a:rPr lang="en-GB" sz="1100" b="1">
                          <a:latin typeface="Century Gothic"/>
                          <a:ea typeface="Century Gothic"/>
                          <a:cs typeface="Century Gothic"/>
                          <a:sym typeface="Century Gothic"/>
                        </a:rPr>
                        <a:t>next</a:t>
                      </a:r>
                      <a:r>
                        <a:rPr lang="en-GB" sz="1100">
                          <a:latin typeface="Century Gothic"/>
                          <a:ea typeface="Century Gothic"/>
                          <a:cs typeface="Century Gothic"/>
                          <a:sym typeface="Century Gothic"/>
                        </a:rPr>
                        <a:t> card </a:t>
                      </a:r>
                      <a:endParaRPr/>
                    </a:p>
                    <a:p>
                      <a:pPr marL="228600" marR="0" lvl="0" indent="-228600" algn="l" rtl="0">
                        <a:spcBef>
                          <a:spcPts val="0"/>
                        </a:spcBef>
                        <a:spcAft>
                          <a:spcPts val="0"/>
                        </a:spcAft>
                        <a:buClr>
                          <a:schemeClr val="dk1"/>
                        </a:buClr>
                        <a:buSzPts val="1100"/>
                        <a:buFont typeface="Calibri"/>
                        <a:buAutoNum type="arabicPeriod"/>
                      </a:pPr>
                      <a:r>
                        <a:rPr lang="en-GB" sz="1100" b="1">
                          <a:latin typeface="Century Gothic"/>
                          <a:ea typeface="Century Gothic"/>
                          <a:cs typeface="Century Gothic"/>
                          <a:sym typeface="Century Gothic"/>
                        </a:rPr>
                        <a:t>Repeat</a:t>
                      </a:r>
                      <a:r>
                        <a:rPr lang="en-GB" sz="1100">
                          <a:latin typeface="Century Gothic"/>
                          <a:ea typeface="Century Gothic"/>
                          <a:cs typeface="Century Gothic"/>
                          <a:sym typeface="Century Gothic"/>
                        </a:rPr>
                        <a:t> steps 1-3</a:t>
                      </a:r>
                      <a:endParaRPr/>
                    </a:p>
                    <a:p>
                      <a:pPr marL="228600" marR="0" lvl="0" indent="-228600" algn="l" rtl="0">
                        <a:spcBef>
                          <a:spcPts val="0"/>
                        </a:spcBef>
                        <a:spcAft>
                          <a:spcPts val="0"/>
                        </a:spcAft>
                        <a:buClr>
                          <a:schemeClr val="dk1"/>
                        </a:buClr>
                        <a:buSzPts val="1100"/>
                        <a:buFont typeface="Calibri"/>
                        <a:buAutoNum type="arabicPeriod"/>
                      </a:pPr>
                      <a:r>
                        <a:rPr lang="en-GB" sz="1100">
                          <a:latin typeface="Century Gothic"/>
                          <a:ea typeface="Century Gothic"/>
                          <a:cs typeface="Century Gothic"/>
                          <a:sym typeface="Century Gothic"/>
                        </a:rPr>
                        <a:t>Keep your flash cards </a:t>
                      </a:r>
                      <a:r>
                        <a:rPr lang="en-GB" sz="1100" b="1">
                          <a:latin typeface="Century Gothic"/>
                          <a:ea typeface="Century Gothic"/>
                          <a:cs typeface="Century Gothic"/>
                          <a:sym typeface="Century Gothic"/>
                        </a:rPr>
                        <a:t>in the order </a:t>
                      </a:r>
                      <a:r>
                        <a:rPr lang="en-GB" sz="1100">
                          <a:latin typeface="Century Gothic"/>
                          <a:ea typeface="Century Gothic"/>
                          <a:cs typeface="Century Gothic"/>
                          <a:sym typeface="Century Gothic"/>
                        </a:rPr>
                        <a:t>you have quizzed them in. </a:t>
                      </a:r>
                      <a:endParaRPr/>
                    </a:p>
                    <a:p>
                      <a:pPr marL="228600" marR="0" lvl="0" indent="-228600" algn="l" rtl="0">
                        <a:spcBef>
                          <a:spcPts val="0"/>
                        </a:spcBef>
                        <a:spcAft>
                          <a:spcPts val="0"/>
                        </a:spcAft>
                        <a:buClr>
                          <a:schemeClr val="dk1"/>
                        </a:buClr>
                        <a:buSzPts val="1100"/>
                        <a:buFont typeface="Calibri"/>
                        <a:buAutoNum type="arabicPeriod"/>
                      </a:pPr>
                      <a:r>
                        <a:rPr lang="en-GB" sz="1100" b="1">
                          <a:latin typeface="Century Gothic"/>
                          <a:ea typeface="Century Gothic"/>
                          <a:cs typeface="Century Gothic"/>
                          <a:sym typeface="Century Gothic"/>
                        </a:rPr>
                        <a:t>Mark</a:t>
                      </a:r>
                      <a:r>
                        <a:rPr lang="en-GB" sz="1100">
                          <a:latin typeface="Century Gothic"/>
                          <a:ea typeface="Century Gothic"/>
                          <a:cs typeface="Century Gothic"/>
                          <a:sym typeface="Century Gothic"/>
                        </a:rPr>
                        <a:t> your answers –</a:t>
                      </a:r>
                      <a:r>
                        <a:rPr lang="en-GB" sz="1100" b="1">
                          <a:latin typeface="Century Gothic"/>
                          <a:ea typeface="Century Gothic"/>
                          <a:cs typeface="Century Gothic"/>
                          <a:sym typeface="Century Gothic"/>
                        </a:rPr>
                        <a:t> highlight </a:t>
                      </a:r>
                      <a:r>
                        <a:rPr lang="en-GB" sz="1100">
                          <a:latin typeface="Century Gothic"/>
                          <a:ea typeface="Century Gothic"/>
                          <a:cs typeface="Century Gothic"/>
                          <a:sym typeface="Century Gothic"/>
                        </a:rPr>
                        <a:t>any answers you got incorrect. </a:t>
                      </a:r>
                      <a:endParaRPr/>
                    </a:p>
                    <a:p>
                      <a:pPr marL="228600" marR="0" lvl="0" indent="-158750" algn="l" rtl="0">
                        <a:spcBef>
                          <a:spcPts val="0"/>
                        </a:spcBef>
                        <a:spcAft>
                          <a:spcPts val="0"/>
                        </a:spcAft>
                        <a:buClr>
                          <a:schemeClr val="dk1"/>
                        </a:buClr>
                        <a:buSzPts val="1100"/>
                        <a:buFont typeface="Calibri"/>
                        <a:buNone/>
                      </a:pPr>
                      <a:endParaRPr sz="1100">
                        <a:latin typeface="Century Gothic"/>
                        <a:ea typeface="Century Gothic"/>
                        <a:cs typeface="Century Gothic"/>
                        <a:sym typeface="Century Gothic"/>
                      </a:endParaRPr>
                    </a:p>
                    <a:p>
                      <a:pPr marL="0" marR="0" lvl="0" indent="0" algn="l" rtl="0">
                        <a:spcBef>
                          <a:spcPts val="0"/>
                        </a:spcBef>
                        <a:spcAft>
                          <a:spcPts val="0"/>
                        </a:spcAft>
                        <a:buClr>
                          <a:schemeClr val="dk1"/>
                        </a:buClr>
                        <a:buSzPts val="1100"/>
                        <a:buFont typeface="Calibri"/>
                        <a:buNone/>
                      </a:pPr>
                      <a:r>
                        <a:rPr lang="en-GB" sz="1100" b="1" u="sng">
                          <a:latin typeface="Century Gothic"/>
                          <a:ea typeface="Century Gothic"/>
                          <a:cs typeface="Century Gothic"/>
                          <a:sym typeface="Century Gothic"/>
                        </a:rPr>
                        <a:t>Leitner System </a:t>
                      </a:r>
                      <a:endParaRPr/>
                    </a:p>
                    <a:p>
                      <a:pPr marL="0" marR="0" lvl="0" indent="0" algn="l" rtl="0">
                        <a:spcBef>
                          <a:spcPts val="0"/>
                        </a:spcBef>
                        <a:spcAft>
                          <a:spcPts val="0"/>
                        </a:spcAft>
                        <a:buClr>
                          <a:schemeClr val="dk1"/>
                        </a:buClr>
                        <a:buSzPts val="1100"/>
                        <a:buFont typeface="Calibri"/>
                        <a:buNone/>
                      </a:pPr>
                      <a:endParaRPr sz="1100" b="1" u="sng">
                        <a:latin typeface="Century Gothic"/>
                        <a:ea typeface="Century Gothic"/>
                        <a:cs typeface="Century Gothic"/>
                        <a:sym typeface="Century Gothic"/>
                      </a:endParaRPr>
                    </a:p>
                    <a:p>
                      <a:pPr marL="0" marR="0" lvl="0" indent="0" algn="l" rtl="0">
                        <a:spcBef>
                          <a:spcPts val="0"/>
                        </a:spcBef>
                        <a:spcAft>
                          <a:spcPts val="0"/>
                        </a:spcAft>
                        <a:buClr>
                          <a:schemeClr val="dk1"/>
                        </a:buClr>
                        <a:buSzPts val="1100"/>
                        <a:buFont typeface="Calibri"/>
                        <a:buNone/>
                      </a:pPr>
                      <a:endParaRPr sz="1100" b="1" u="sng">
                        <a:latin typeface="Century Gothic"/>
                        <a:ea typeface="Century Gothic"/>
                        <a:cs typeface="Century Gothic"/>
                        <a:sym typeface="Century Gothic"/>
                      </a:endParaRPr>
                    </a:p>
                    <a:p>
                      <a:pPr marL="0" marR="0" lvl="0" indent="0" algn="l" rtl="0">
                        <a:spcBef>
                          <a:spcPts val="0"/>
                        </a:spcBef>
                        <a:spcAft>
                          <a:spcPts val="0"/>
                        </a:spcAft>
                        <a:buClr>
                          <a:schemeClr val="dk1"/>
                        </a:buClr>
                        <a:buSzPts val="1100"/>
                        <a:buFont typeface="Calibri"/>
                        <a:buNone/>
                      </a:pPr>
                      <a:endParaRPr sz="1100" b="1" u="sng">
                        <a:latin typeface="Century Gothic"/>
                        <a:ea typeface="Century Gothic"/>
                        <a:cs typeface="Century Gothic"/>
                        <a:sym typeface="Century Gothic"/>
                      </a:endParaRPr>
                    </a:p>
                    <a:p>
                      <a:pPr marL="0" marR="0" lvl="0" indent="0" algn="l" rtl="0">
                        <a:spcBef>
                          <a:spcPts val="0"/>
                        </a:spcBef>
                        <a:spcAft>
                          <a:spcPts val="0"/>
                        </a:spcAft>
                        <a:buClr>
                          <a:schemeClr val="dk1"/>
                        </a:buClr>
                        <a:buSzPts val="1100"/>
                        <a:buFont typeface="Calibri"/>
                        <a:buNone/>
                      </a:pPr>
                      <a:endParaRPr sz="1100" b="1" u="sng">
                        <a:latin typeface="Century Gothic"/>
                        <a:ea typeface="Century Gothic"/>
                        <a:cs typeface="Century Gothic"/>
                        <a:sym typeface="Century Gothic"/>
                      </a:endParaRPr>
                    </a:p>
                    <a:p>
                      <a:pPr marL="0" marR="0" lvl="0" indent="0" algn="l" rtl="0">
                        <a:spcBef>
                          <a:spcPts val="0"/>
                        </a:spcBef>
                        <a:spcAft>
                          <a:spcPts val="0"/>
                        </a:spcAft>
                        <a:buClr>
                          <a:schemeClr val="dk1"/>
                        </a:buClr>
                        <a:buSzPts val="1100"/>
                        <a:buFont typeface="Calibri"/>
                        <a:buNone/>
                      </a:pPr>
                      <a:endParaRPr sz="1100" b="1" u="sng">
                        <a:latin typeface="Century Gothic"/>
                        <a:ea typeface="Century Gothic"/>
                        <a:cs typeface="Century Gothic"/>
                        <a:sym typeface="Century Gothic"/>
                      </a:endParaRPr>
                    </a:p>
                    <a:p>
                      <a:pPr marL="0" marR="0" lvl="0" indent="0" algn="l" rtl="0">
                        <a:spcBef>
                          <a:spcPts val="0"/>
                        </a:spcBef>
                        <a:spcAft>
                          <a:spcPts val="0"/>
                        </a:spcAft>
                        <a:buClr>
                          <a:schemeClr val="dk1"/>
                        </a:buClr>
                        <a:buSzPts val="1100"/>
                        <a:buFont typeface="Calibri"/>
                        <a:buNone/>
                      </a:pPr>
                      <a:endParaRPr sz="1100" b="1" u="sng">
                        <a:latin typeface="Century Gothic"/>
                        <a:ea typeface="Century Gothic"/>
                        <a:cs typeface="Century Gothic"/>
                        <a:sym typeface="Century Gothic"/>
                      </a:endParaRPr>
                    </a:p>
                    <a:p>
                      <a:pPr marL="0" marR="0" lvl="0" indent="0" algn="l" rtl="0">
                        <a:spcBef>
                          <a:spcPts val="0"/>
                        </a:spcBef>
                        <a:spcAft>
                          <a:spcPts val="0"/>
                        </a:spcAft>
                        <a:buClr>
                          <a:schemeClr val="dk1"/>
                        </a:buClr>
                        <a:buSzPts val="1100"/>
                        <a:buFont typeface="Calibri"/>
                        <a:buNone/>
                      </a:pPr>
                      <a:endParaRPr sz="1100" b="1" u="sng">
                        <a:latin typeface="Century Gothic"/>
                        <a:ea typeface="Century Gothic"/>
                        <a:cs typeface="Century Gothic"/>
                        <a:sym typeface="Century Gothic"/>
                      </a:endParaRPr>
                    </a:p>
                    <a:p>
                      <a:pPr marL="0" marR="0" lvl="0" indent="0" algn="l" rtl="0">
                        <a:spcBef>
                          <a:spcPts val="0"/>
                        </a:spcBef>
                        <a:spcAft>
                          <a:spcPts val="0"/>
                        </a:spcAft>
                        <a:buClr>
                          <a:schemeClr val="dk1"/>
                        </a:buClr>
                        <a:buSzPts val="1100"/>
                        <a:buFont typeface="Calibri"/>
                        <a:buNone/>
                      </a:pPr>
                      <a:endParaRPr sz="1100" b="1" u="sng">
                        <a:latin typeface="Century Gothic"/>
                        <a:ea typeface="Century Gothic"/>
                        <a:cs typeface="Century Gothic"/>
                        <a:sym typeface="Century Gothic"/>
                      </a:endParaRPr>
                    </a:p>
                    <a:p>
                      <a:pPr marL="0" marR="0" lvl="0" indent="0" algn="l" rtl="0">
                        <a:spcBef>
                          <a:spcPts val="0"/>
                        </a:spcBef>
                        <a:spcAft>
                          <a:spcPts val="0"/>
                        </a:spcAft>
                        <a:buClr>
                          <a:schemeClr val="dk1"/>
                        </a:buClr>
                        <a:buSzPts val="1100"/>
                        <a:buFont typeface="Calibri"/>
                        <a:buNone/>
                      </a:pPr>
                      <a:endParaRPr sz="1100" b="1" u="sng">
                        <a:latin typeface="Century Gothic"/>
                        <a:ea typeface="Century Gothic"/>
                        <a:cs typeface="Century Gothic"/>
                        <a:sym typeface="Century Gothic"/>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38100" cap="flat" cmpd="sng">
                      <a:solidFill>
                        <a:schemeClr val="accen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228" name="Google Shape;228;p8"/>
          <p:cNvPicPr preferRelativeResize="0"/>
          <p:nvPr/>
        </p:nvPicPr>
        <p:blipFill rotWithShape="1">
          <a:blip r:embed="rId4">
            <a:alphaModFix/>
          </a:blip>
          <a:srcRect l="1369" t="6825" r="53847" b="5571"/>
          <a:stretch/>
        </p:blipFill>
        <p:spPr>
          <a:xfrm>
            <a:off x="4664790" y="4057667"/>
            <a:ext cx="1340427" cy="865127"/>
          </a:xfrm>
          <a:prstGeom prst="rect">
            <a:avLst/>
          </a:prstGeom>
          <a:noFill/>
          <a:ln>
            <a:noFill/>
          </a:ln>
        </p:spPr>
      </p:pic>
      <p:pic>
        <p:nvPicPr>
          <p:cNvPr id="229" name="Google Shape;229;p8"/>
          <p:cNvPicPr preferRelativeResize="0"/>
          <p:nvPr/>
        </p:nvPicPr>
        <p:blipFill rotWithShape="1">
          <a:blip r:embed="rId4">
            <a:alphaModFix/>
          </a:blip>
          <a:srcRect l="54485" t="4947" r="1122" b="5495"/>
          <a:stretch/>
        </p:blipFill>
        <p:spPr>
          <a:xfrm>
            <a:off x="4916383" y="4670666"/>
            <a:ext cx="1340426" cy="884446"/>
          </a:xfrm>
          <a:prstGeom prst="rect">
            <a:avLst/>
          </a:prstGeom>
          <a:noFill/>
          <a:ln>
            <a:noFill/>
          </a:ln>
        </p:spPr>
      </p:pic>
      <p:sp>
        <p:nvSpPr>
          <p:cNvPr id="230" name="Google Shape;230;p8"/>
          <p:cNvSpPr txBox="1"/>
          <p:nvPr/>
        </p:nvSpPr>
        <p:spPr>
          <a:xfrm>
            <a:off x="33464" y="3916153"/>
            <a:ext cx="399634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u="sng">
                <a:solidFill>
                  <a:srgbClr val="0070C0"/>
                </a:solidFill>
                <a:latin typeface="Century Gothic"/>
                <a:ea typeface="Century Gothic"/>
                <a:cs typeface="Century Gothic"/>
                <a:sym typeface="Century Gothic"/>
              </a:rPr>
              <a:t>Flash card top tips </a:t>
            </a:r>
            <a:endParaRPr/>
          </a:p>
        </p:txBody>
      </p:sp>
      <p:sp>
        <p:nvSpPr>
          <p:cNvPr id="231" name="Google Shape;231;p8"/>
          <p:cNvSpPr txBox="1"/>
          <p:nvPr/>
        </p:nvSpPr>
        <p:spPr>
          <a:xfrm>
            <a:off x="0" y="4355238"/>
            <a:ext cx="4664790" cy="1461939"/>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dk1"/>
              </a:buClr>
              <a:buSzPts val="1050"/>
              <a:buFont typeface="Arial"/>
              <a:buChar char="•"/>
            </a:pPr>
            <a:r>
              <a:rPr lang="en-GB" sz="1050" b="0" i="0">
                <a:solidFill>
                  <a:schemeClr val="dk1"/>
                </a:solidFill>
                <a:latin typeface="Century Gothic"/>
                <a:ea typeface="Century Gothic"/>
                <a:cs typeface="Century Gothic"/>
                <a:sym typeface="Century Gothic"/>
              </a:rPr>
              <a:t>The most effective flashcards include one question followed by one answer (or one term followed by one definition).</a:t>
            </a:r>
            <a:endParaRPr/>
          </a:p>
          <a:p>
            <a:pPr marL="171450" marR="0" lvl="0" indent="-171450" algn="l" rtl="0">
              <a:spcBef>
                <a:spcPts val="0"/>
              </a:spcBef>
              <a:spcAft>
                <a:spcPts val="0"/>
              </a:spcAft>
              <a:buClr>
                <a:schemeClr val="dk1"/>
              </a:buClr>
              <a:buSzPts val="1050"/>
              <a:buFont typeface="Arial"/>
              <a:buChar char="•"/>
            </a:pPr>
            <a:r>
              <a:rPr lang="en-GB" sz="1050">
                <a:solidFill>
                  <a:schemeClr val="dk1"/>
                </a:solidFill>
                <a:latin typeface="Century Gothic"/>
                <a:ea typeface="Century Gothic"/>
                <a:cs typeface="Century Gothic"/>
                <a:sym typeface="Century Gothic"/>
              </a:rPr>
              <a:t>Don’t force your brain to remember a complex and wordy answer. It’s easier for your brain to process simpler information so split up your longer questions into smaller, simpler ones.</a:t>
            </a:r>
            <a:endParaRPr/>
          </a:p>
          <a:p>
            <a:pPr marL="171450" marR="0" lvl="0" indent="-171450" algn="l" rtl="0">
              <a:spcBef>
                <a:spcPts val="0"/>
              </a:spcBef>
              <a:spcAft>
                <a:spcPts val="0"/>
              </a:spcAft>
              <a:buClr>
                <a:schemeClr val="dk1"/>
              </a:buClr>
              <a:buSzPts val="1050"/>
              <a:buFont typeface="Arial"/>
              <a:buChar char="•"/>
            </a:pPr>
            <a:r>
              <a:rPr lang="en-GB" sz="1050">
                <a:solidFill>
                  <a:schemeClr val="dk1"/>
                </a:solidFill>
                <a:latin typeface="Century Gothic"/>
                <a:ea typeface="Century Gothic"/>
                <a:cs typeface="Century Gothic"/>
                <a:sym typeface="Century Gothic"/>
              </a:rPr>
              <a:t>You will end up with more flashcards this way but your learning will be a lot more effective.</a:t>
            </a:r>
            <a:endParaRPr/>
          </a:p>
          <a:p>
            <a:pPr marL="0" marR="0" lvl="0" indent="0" algn="l" rtl="0">
              <a:spcBef>
                <a:spcPts val="0"/>
              </a:spcBef>
              <a:spcAft>
                <a:spcPts val="0"/>
              </a:spcAft>
              <a:buNone/>
            </a:pPr>
            <a:endParaRPr sz="1200" b="0" i="0">
              <a:solidFill>
                <a:schemeClr val="dk1"/>
              </a:solidFill>
              <a:latin typeface="Calibri"/>
              <a:ea typeface="Calibri"/>
              <a:cs typeface="Calibri"/>
              <a:sym typeface="Calibri"/>
            </a:endParaRPr>
          </a:p>
        </p:txBody>
      </p:sp>
      <p:sp>
        <p:nvSpPr>
          <p:cNvPr id="232" name="Google Shape;232;p8"/>
          <p:cNvSpPr/>
          <p:nvPr/>
        </p:nvSpPr>
        <p:spPr>
          <a:xfrm>
            <a:off x="6496444" y="500403"/>
            <a:ext cx="6207181" cy="4475611"/>
          </a:xfrm>
          <a:prstGeom prst="rect">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3" name="Google Shape;233;p8"/>
          <p:cNvSpPr/>
          <p:nvPr/>
        </p:nvSpPr>
        <p:spPr>
          <a:xfrm>
            <a:off x="6496444" y="5043948"/>
            <a:ext cx="6207181" cy="4475611"/>
          </a:xfrm>
          <a:prstGeom prst="rect">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4" name="Google Shape;234;p8"/>
          <p:cNvSpPr txBox="1"/>
          <p:nvPr/>
        </p:nvSpPr>
        <p:spPr>
          <a:xfrm>
            <a:off x="6496444" y="500403"/>
            <a:ext cx="71205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u="sng">
                <a:solidFill>
                  <a:schemeClr val="dk1"/>
                </a:solidFill>
                <a:latin typeface="Century Gothic"/>
                <a:ea typeface="Century Gothic"/>
                <a:cs typeface="Century Gothic"/>
                <a:sym typeface="Century Gothic"/>
              </a:rPr>
              <a:t>Topic 1</a:t>
            </a:r>
            <a:endParaRPr/>
          </a:p>
        </p:txBody>
      </p:sp>
      <p:sp>
        <p:nvSpPr>
          <p:cNvPr id="235" name="Google Shape;235;p8"/>
          <p:cNvSpPr txBox="1"/>
          <p:nvPr/>
        </p:nvSpPr>
        <p:spPr>
          <a:xfrm>
            <a:off x="6496444" y="5080924"/>
            <a:ext cx="712054"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u="sng">
                <a:solidFill>
                  <a:schemeClr val="dk1"/>
                </a:solidFill>
                <a:latin typeface="Century Gothic"/>
                <a:ea typeface="Century Gothic"/>
                <a:cs typeface="Century Gothic"/>
                <a:sym typeface="Century Gothic"/>
              </a:rPr>
              <a:t>Topic 2</a:t>
            </a:r>
            <a:endParaRPr/>
          </a:p>
        </p:txBody>
      </p:sp>
      <p:pic>
        <p:nvPicPr>
          <p:cNvPr id="236" name="Google Shape;236;p8" descr="Leitner System for Flashcards"/>
          <p:cNvPicPr preferRelativeResize="0"/>
          <p:nvPr/>
        </p:nvPicPr>
        <p:blipFill rotWithShape="1">
          <a:blip r:embed="rId5">
            <a:alphaModFix/>
          </a:blip>
          <a:srcRect/>
          <a:stretch/>
        </p:blipFill>
        <p:spPr>
          <a:xfrm>
            <a:off x="93424" y="7956493"/>
            <a:ext cx="4316530" cy="1430016"/>
          </a:xfrm>
          <a:prstGeom prst="rect">
            <a:avLst/>
          </a:prstGeom>
          <a:noFill/>
          <a:ln>
            <a:noFill/>
          </a:ln>
        </p:spPr>
      </p:pic>
      <p:sp>
        <p:nvSpPr>
          <p:cNvPr id="237" name="Google Shape;237;p8"/>
          <p:cNvSpPr txBox="1"/>
          <p:nvPr/>
        </p:nvSpPr>
        <p:spPr>
          <a:xfrm>
            <a:off x="4351961" y="8163033"/>
            <a:ext cx="2055482" cy="1169551"/>
          </a:xfrm>
          <a:prstGeom prst="rect">
            <a:avLst/>
          </a:prstGeom>
          <a:noFill/>
          <a:ln>
            <a:noFill/>
          </a:ln>
        </p:spPr>
        <p:txBody>
          <a:bodyPr spcFirstLastPara="1" wrap="square" lIns="91425" tIns="45700" rIns="91425" bIns="45700" anchor="t" anchorCtr="0">
            <a:spAutoFit/>
          </a:bodyPr>
          <a:lstStyle/>
          <a:p>
            <a:pPr marL="0" marR="0" lvl="0" indent="-63500" algn="l" rtl="0">
              <a:spcBef>
                <a:spcPts val="0"/>
              </a:spcBef>
              <a:spcAft>
                <a:spcPts val="0"/>
              </a:spcAft>
              <a:buClr>
                <a:srgbClr val="202124"/>
              </a:buClr>
              <a:buSzPts val="1000"/>
              <a:buFont typeface="Calibri"/>
              <a:buAutoNum type="arabicPeriod"/>
            </a:pPr>
            <a:r>
              <a:rPr lang="en-GB" sz="1000" b="0" i="0">
                <a:solidFill>
                  <a:srgbClr val="202124"/>
                </a:solidFill>
                <a:latin typeface="Century Gothic"/>
                <a:ea typeface="Century Gothic"/>
                <a:cs typeface="Century Gothic"/>
                <a:sym typeface="Century Gothic"/>
              </a:rPr>
              <a:t> Every card starts in Box 1.</a:t>
            </a:r>
            <a:endParaRPr/>
          </a:p>
          <a:p>
            <a:pPr marL="0" marR="0" lvl="0" indent="-63500" algn="l" rtl="0">
              <a:spcBef>
                <a:spcPts val="0"/>
              </a:spcBef>
              <a:spcAft>
                <a:spcPts val="0"/>
              </a:spcAft>
              <a:buClr>
                <a:srgbClr val="202124"/>
              </a:buClr>
              <a:buSzPts val="1000"/>
              <a:buFont typeface="Calibri"/>
              <a:buAutoNum type="arabicPeriod"/>
            </a:pPr>
            <a:r>
              <a:rPr lang="en-GB" sz="1000" b="0" i="0">
                <a:solidFill>
                  <a:srgbClr val="202124"/>
                </a:solidFill>
                <a:latin typeface="Century Gothic"/>
                <a:ea typeface="Century Gothic"/>
                <a:cs typeface="Century Gothic"/>
                <a:sym typeface="Century Gothic"/>
              </a:rPr>
              <a:t> If you get a card right, move it to the next Box.</a:t>
            </a:r>
            <a:endParaRPr/>
          </a:p>
          <a:p>
            <a:pPr marL="0" marR="0" lvl="0" indent="-63500" algn="l" rtl="0">
              <a:spcBef>
                <a:spcPts val="0"/>
              </a:spcBef>
              <a:spcAft>
                <a:spcPts val="0"/>
              </a:spcAft>
              <a:buClr>
                <a:srgbClr val="202124"/>
              </a:buClr>
              <a:buSzPts val="1000"/>
              <a:buFont typeface="Calibri"/>
              <a:buAutoNum type="arabicPeriod"/>
            </a:pPr>
            <a:r>
              <a:rPr lang="en-GB" sz="1000" b="0" i="0">
                <a:solidFill>
                  <a:srgbClr val="202124"/>
                </a:solidFill>
                <a:latin typeface="Century Gothic"/>
                <a:ea typeface="Century Gothic"/>
                <a:cs typeface="Century Gothic"/>
                <a:sym typeface="Century Gothic"/>
              </a:rPr>
              <a:t> If you get the card wrong, move it down a box — in the original version you move it all the way back to Box 1.</a:t>
            </a:r>
            <a:endParaRPr/>
          </a:p>
        </p:txBody>
      </p:sp>
      <p:cxnSp>
        <p:nvCxnSpPr>
          <p:cNvPr id="238" name="Google Shape;238;p8"/>
          <p:cNvCxnSpPr/>
          <p:nvPr/>
        </p:nvCxnSpPr>
        <p:spPr>
          <a:xfrm>
            <a:off x="93424" y="7733349"/>
            <a:ext cx="6228696" cy="0"/>
          </a:xfrm>
          <a:prstGeom prst="straightConnector1">
            <a:avLst/>
          </a:prstGeom>
          <a:noFill/>
          <a:ln w="38100" cap="flat" cmpd="sng">
            <a:solidFill>
              <a:schemeClr val="accent1"/>
            </a:solidFill>
            <a:prstDash val="solid"/>
            <a:miter lim="800000"/>
            <a:headEnd type="none" w="sm" len="sm"/>
            <a:tailEnd type="none" w="sm" len="sm"/>
          </a:ln>
        </p:spPr>
      </p:cxnSp>
      <p:cxnSp>
        <p:nvCxnSpPr>
          <p:cNvPr id="239" name="Google Shape;239;p8"/>
          <p:cNvCxnSpPr/>
          <p:nvPr/>
        </p:nvCxnSpPr>
        <p:spPr>
          <a:xfrm>
            <a:off x="109419" y="9489823"/>
            <a:ext cx="6228696" cy="0"/>
          </a:xfrm>
          <a:prstGeom prst="straightConnector1">
            <a:avLst/>
          </a:prstGeom>
          <a:noFill/>
          <a:ln w="38100" cap="flat" cmpd="sng">
            <a:solidFill>
              <a:schemeClr val="accent1"/>
            </a:solidFill>
            <a:prstDash val="solid"/>
            <a:miter lim="800000"/>
            <a:headEnd type="none" w="sm" len="sm"/>
            <a:tailEnd type="none" w="sm" len="sm"/>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9"/>
          <p:cNvSpPr txBox="1"/>
          <p:nvPr/>
        </p:nvSpPr>
        <p:spPr>
          <a:xfrm>
            <a:off x="6498747" y="81643"/>
            <a:ext cx="6207181" cy="369332"/>
          </a:xfrm>
          <a:prstGeom prst="rect">
            <a:avLst/>
          </a:prstGeom>
          <a:solidFill>
            <a:srgbClr val="9CC2E5"/>
          </a:solidFill>
          <a:ln w="9525" cap="flat" cmpd="sng">
            <a:solidFill>
              <a:srgbClr val="9CC2E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Flash Cards</a:t>
            </a:r>
            <a:endParaRPr/>
          </a:p>
        </p:txBody>
      </p:sp>
      <p:sp>
        <p:nvSpPr>
          <p:cNvPr id="245" name="Google Shape;245;p9"/>
          <p:cNvSpPr txBox="1"/>
          <p:nvPr/>
        </p:nvSpPr>
        <p:spPr>
          <a:xfrm>
            <a:off x="80467" y="81643"/>
            <a:ext cx="6272498" cy="369332"/>
          </a:xfrm>
          <a:prstGeom prst="rect">
            <a:avLst/>
          </a:prstGeom>
          <a:solidFill>
            <a:srgbClr val="9CC2E5"/>
          </a:solidFill>
          <a:ln w="9525" cap="flat" cmpd="sng">
            <a:solidFill>
              <a:srgbClr val="9CC2E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Interleaving </a:t>
            </a:r>
            <a:endParaRPr/>
          </a:p>
        </p:txBody>
      </p:sp>
      <p:sp>
        <p:nvSpPr>
          <p:cNvPr id="246" name="Google Shape;246;p9"/>
          <p:cNvSpPr txBox="1"/>
          <p:nvPr/>
        </p:nvSpPr>
        <p:spPr>
          <a:xfrm>
            <a:off x="92993" y="5420042"/>
            <a:ext cx="6207180" cy="369332"/>
          </a:xfrm>
          <a:prstGeom prst="rect">
            <a:avLst/>
          </a:prstGeom>
          <a:solidFill>
            <a:srgbClr val="9CC2E5"/>
          </a:solidFill>
          <a:ln w="9525" cap="flat" cmpd="sng">
            <a:solidFill>
              <a:srgbClr val="9CC2E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dk1"/>
                </a:solidFill>
                <a:latin typeface="Century Gothic"/>
                <a:ea typeface="Century Gothic"/>
                <a:cs typeface="Century Gothic"/>
                <a:sym typeface="Century Gothic"/>
              </a:rPr>
              <a:t>Dual Coding </a:t>
            </a:r>
            <a:endParaRPr/>
          </a:p>
        </p:txBody>
      </p:sp>
      <p:pic>
        <p:nvPicPr>
          <p:cNvPr id="247" name="Google Shape;247;p9"/>
          <p:cNvPicPr preferRelativeResize="0"/>
          <p:nvPr/>
        </p:nvPicPr>
        <p:blipFill rotWithShape="1">
          <a:blip r:embed="rId3">
            <a:alphaModFix/>
          </a:blip>
          <a:srcRect/>
          <a:stretch/>
        </p:blipFill>
        <p:spPr>
          <a:xfrm>
            <a:off x="80467" y="460124"/>
            <a:ext cx="6272498" cy="3580812"/>
          </a:xfrm>
          <a:prstGeom prst="rect">
            <a:avLst/>
          </a:prstGeom>
          <a:noFill/>
          <a:ln>
            <a:noFill/>
          </a:ln>
        </p:spPr>
      </p:pic>
      <p:sp>
        <p:nvSpPr>
          <p:cNvPr id="248" name="Google Shape;248;p9"/>
          <p:cNvSpPr txBox="1"/>
          <p:nvPr/>
        </p:nvSpPr>
        <p:spPr>
          <a:xfrm>
            <a:off x="135237" y="81643"/>
            <a:ext cx="50847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entury Gothic"/>
                <a:ea typeface="Century Gothic"/>
                <a:cs typeface="Century Gothic"/>
                <a:sym typeface="Century Gothic"/>
              </a:rPr>
              <a:t>17.</a:t>
            </a:r>
            <a:endParaRPr/>
          </a:p>
        </p:txBody>
      </p:sp>
      <p:sp>
        <p:nvSpPr>
          <p:cNvPr id="249" name="Google Shape;249;p9"/>
          <p:cNvSpPr txBox="1"/>
          <p:nvPr/>
        </p:nvSpPr>
        <p:spPr>
          <a:xfrm>
            <a:off x="12218547" y="101599"/>
            <a:ext cx="57259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Century Gothic"/>
                <a:ea typeface="Century Gothic"/>
                <a:cs typeface="Century Gothic"/>
                <a:sym typeface="Century Gothic"/>
              </a:rPr>
              <a:t>10. </a:t>
            </a:r>
            <a:endParaRPr/>
          </a:p>
        </p:txBody>
      </p:sp>
      <p:graphicFrame>
        <p:nvGraphicFramePr>
          <p:cNvPr id="250" name="Google Shape;250;p9"/>
          <p:cNvGraphicFramePr/>
          <p:nvPr/>
        </p:nvGraphicFramePr>
        <p:xfrm>
          <a:off x="6498747" y="532618"/>
          <a:ext cx="3097275" cy="4374975"/>
        </p:xfrm>
        <a:graphic>
          <a:graphicData uri="http://schemas.openxmlformats.org/drawingml/2006/table">
            <a:tbl>
              <a:tblPr firstRow="1" bandRow="1">
                <a:noFill/>
                <a:tableStyleId>{EA06D318-73D9-4397-A964-EB2B64BEBA0F}</a:tableStyleId>
              </a:tblPr>
              <a:tblGrid>
                <a:gridCol w="501725">
                  <a:extLst>
                    <a:ext uri="{9D8B030D-6E8A-4147-A177-3AD203B41FA5}">
                      <a16:colId xmlns:a16="http://schemas.microsoft.com/office/drawing/2014/main" val="20000"/>
                    </a:ext>
                  </a:extLst>
                </a:gridCol>
                <a:gridCol w="2595550">
                  <a:extLst>
                    <a:ext uri="{9D8B030D-6E8A-4147-A177-3AD203B41FA5}">
                      <a16:colId xmlns:a16="http://schemas.microsoft.com/office/drawing/2014/main" val="20001"/>
                    </a:ext>
                  </a:extLst>
                </a:gridCol>
              </a:tblGrid>
              <a:tr h="397725">
                <a:tc gridSpan="2">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Quiz 1 </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97725">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1.</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97725">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2.</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97725">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3.</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97725">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4.</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97725">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5.</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97725">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6.</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97725">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7.</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97725">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8.</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397725">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9.</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397725">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10.</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graphicFrame>
        <p:nvGraphicFramePr>
          <p:cNvPr id="251" name="Google Shape;251;p9"/>
          <p:cNvGraphicFramePr/>
          <p:nvPr/>
        </p:nvGraphicFramePr>
        <p:xfrm>
          <a:off x="9631755" y="532618"/>
          <a:ext cx="3088475" cy="4374975"/>
        </p:xfrm>
        <a:graphic>
          <a:graphicData uri="http://schemas.openxmlformats.org/drawingml/2006/table">
            <a:tbl>
              <a:tblPr firstRow="1" bandRow="1">
                <a:noFill/>
                <a:tableStyleId>{EA06D318-73D9-4397-A964-EB2B64BEBA0F}</a:tableStyleId>
              </a:tblPr>
              <a:tblGrid>
                <a:gridCol w="500300">
                  <a:extLst>
                    <a:ext uri="{9D8B030D-6E8A-4147-A177-3AD203B41FA5}">
                      <a16:colId xmlns:a16="http://schemas.microsoft.com/office/drawing/2014/main" val="20000"/>
                    </a:ext>
                  </a:extLst>
                </a:gridCol>
                <a:gridCol w="2588175">
                  <a:extLst>
                    <a:ext uri="{9D8B030D-6E8A-4147-A177-3AD203B41FA5}">
                      <a16:colId xmlns:a16="http://schemas.microsoft.com/office/drawing/2014/main" val="20001"/>
                    </a:ext>
                  </a:extLst>
                </a:gridCol>
              </a:tblGrid>
              <a:tr h="397725">
                <a:tc gridSpan="2">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Quiz 2</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97725">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1.</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97725">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2.</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397725">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3.</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97725">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4.</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97725">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5.</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397725">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6.</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397725">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7.</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397725">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8.</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397725">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9.</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397725">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10.</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graphicFrame>
        <p:nvGraphicFramePr>
          <p:cNvPr id="252" name="Google Shape;252;p9"/>
          <p:cNvGraphicFramePr/>
          <p:nvPr/>
        </p:nvGraphicFramePr>
        <p:xfrm>
          <a:off x="6513955" y="4989343"/>
          <a:ext cx="3097275" cy="4530350"/>
        </p:xfrm>
        <a:graphic>
          <a:graphicData uri="http://schemas.openxmlformats.org/drawingml/2006/table">
            <a:tbl>
              <a:tblPr firstRow="1" bandRow="1">
                <a:noFill/>
                <a:tableStyleId>{EA06D318-73D9-4397-A964-EB2B64BEBA0F}</a:tableStyleId>
              </a:tblPr>
              <a:tblGrid>
                <a:gridCol w="501725">
                  <a:extLst>
                    <a:ext uri="{9D8B030D-6E8A-4147-A177-3AD203B41FA5}">
                      <a16:colId xmlns:a16="http://schemas.microsoft.com/office/drawing/2014/main" val="20000"/>
                    </a:ext>
                  </a:extLst>
                </a:gridCol>
                <a:gridCol w="2595550">
                  <a:extLst>
                    <a:ext uri="{9D8B030D-6E8A-4147-A177-3AD203B41FA5}">
                      <a16:colId xmlns:a16="http://schemas.microsoft.com/office/drawing/2014/main" val="20001"/>
                    </a:ext>
                  </a:extLst>
                </a:gridCol>
              </a:tblGrid>
              <a:tr h="411850">
                <a:tc gridSpan="2">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Quiz 3</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411850">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1.</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11850">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2.</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11850">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3.</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11850">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4.</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11850">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5.</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11850">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6.</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11850">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7.</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411850">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8.</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11850">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9.</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411850">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10.</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graphicFrame>
        <p:nvGraphicFramePr>
          <p:cNvPr id="253" name="Google Shape;253;p9"/>
          <p:cNvGraphicFramePr/>
          <p:nvPr/>
        </p:nvGraphicFramePr>
        <p:xfrm>
          <a:off x="9646963" y="4989343"/>
          <a:ext cx="3088475" cy="4530350"/>
        </p:xfrm>
        <a:graphic>
          <a:graphicData uri="http://schemas.openxmlformats.org/drawingml/2006/table">
            <a:tbl>
              <a:tblPr firstRow="1" bandRow="1">
                <a:noFill/>
                <a:tableStyleId>{EA06D318-73D9-4397-A964-EB2B64BEBA0F}</a:tableStyleId>
              </a:tblPr>
              <a:tblGrid>
                <a:gridCol w="500300">
                  <a:extLst>
                    <a:ext uri="{9D8B030D-6E8A-4147-A177-3AD203B41FA5}">
                      <a16:colId xmlns:a16="http://schemas.microsoft.com/office/drawing/2014/main" val="20000"/>
                    </a:ext>
                  </a:extLst>
                </a:gridCol>
                <a:gridCol w="2588175">
                  <a:extLst>
                    <a:ext uri="{9D8B030D-6E8A-4147-A177-3AD203B41FA5}">
                      <a16:colId xmlns:a16="http://schemas.microsoft.com/office/drawing/2014/main" val="20001"/>
                    </a:ext>
                  </a:extLst>
                </a:gridCol>
              </a:tblGrid>
              <a:tr h="411850">
                <a:tc gridSpan="2">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Quiz 4</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411850">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1.</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11850">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2.</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11850">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3.</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11850">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4.</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11850">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5.</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11850">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6.</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411850">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7.</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411850">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8.</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411850">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9.</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411850">
                <a:tc>
                  <a:txBody>
                    <a:bodyPr/>
                    <a:lstStyle/>
                    <a:p>
                      <a:pPr marL="0" marR="0" lvl="0" indent="0" algn="ctr" rtl="0">
                        <a:spcBef>
                          <a:spcPts val="0"/>
                        </a:spcBef>
                        <a:spcAft>
                          <a:spcPts val="0"/>
                        </a:spcAft>
                        <a:buNone/>
                      </a:pPr>
                      <a:r>
                        <a:rPr lang="en-GB" sz="1000">
                          <a:solidFill>
                            <a:schemeClr val="dk1"/>
                          </a:solidFill>
                          <a:latin typeface="Century Gothic"/>
                          <a:ea typeface="Century Gothic"/>
                          <a:cs typeface="Century Gothic"/>
                          <a:sym typeface="Century Gothic"/>
                        </a:rPr>
                        <a:t>10.</a:t>
                      </a:r>
                      <a:endParaRPr/>
                    </a:p>
                  </a:txBody>
                  <a:tcPr marL="91450" marR="91450" marT="45725" marB="457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spcBef>
                          <a:spcPts val="0"/>
                        </a:spcBef>
                        <a:spcAft>
                          <a:spcPts val="0"/>
                        </a:spcAft>
                        <a:buNone/>
                      </a:pPr>
                      <a:endParaRPr sz="1000">
                        <a:solidFill>
                          <a:schemeClr val="dk1"/>
                        </a:solidFill>
                        <a:latin typeface="Century Gothic"/>
                        <a:ea typeface="Century Gothic"/>
                        <a:cs typeface="Century Gothic"/>
                        <a:sym typeface="Century Gothic"/>
                      </a:endParaRPr>
                    </a:p>
                  </a:txBody>
                  <a:tcPr marL="91450" marR="91450" marT="45725" marB="457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pic>
        <p:nvPicPr>
          <p:cNvPr id="254" name="Google Shape;254;p9"/>
          <p:cNvPicPr preferRelativeResize="0"/>
          <p:nvPr/>
        </p:nvPicPr>
        <p:blipFill rotWithShape="1">
          <a:blip r:embed="rId4">
            <a:alphaModFix/>
          </a:blip>
          <a:srcRect/>
          <a:stretch/>
        </p:blipFill>
        <p:spPr>
          <a:xfrm>
            <a:off x="80466" y="5787073"/>
            <a:ext cx="6272498" cy="3636327"/>
          </a:xfrm>
          <a:prstGeom prst="rect">
            <a:avLst/>
          </a:prstGeom>
          <a:noFill/>
          <a:ln>
            <a:noFill/>
          </a:ln>
        </p:spPr>
      </p:pic>
      <p:pic>
        <p:nvPicPr>
          <p:cNvPr id="255" name="Google Shape;255;p9"/>
          <p:cNvPicPr preferRelativeResize="0"/>
          <p:nvPr/>
        </p:nvPicPr>
        <p:blipFill rotWithShape="1">
          <a:blip r:embed="rId5">
            <a:alphaModFix/>
          </a:blip>
          <a:srcRect/>
          <a:stretch/>
        </p:blipFill>
        <p:spPr>
          <a:xfrm>
            <a:off x="93673" y="4100122"/>
            <a:ext cx="2241562" cy="1189781"/>
          </a:xfrm>
          <a:prstGeom prst="rect">
            <a:avLst/>
          </a:prstGeom>
          <a:noFill/>
          <a:ln>
            <a:noFill/>
          </a:ln>
        </p:spPr>
      </p:pic>
      <p:sp>
        <p:nvSpPr>
          <p:cNvPr id="256" name="Google Shape;256;p9"/>
          <p:cNvSpPr txBox="1"/>
          <p:nvPr/>
        </p:nvSpPr>
        <p:spPr>
          <a:xfrm>
            <a:off x="2335235" y="4091938"/>
            <a:ext cx="4017729"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050" b="1">
                <a:solidFill>
                  <a:schemeClr val="dk1"/>
                </a:solidFill>
                <a:latin typeface="Century Gothic"/>
                <a:ea typeface="Century Gothic"/>
                <a:cs typeface="Century Gothic"/>
                <a:sym typeface="Century Gothic"/>
              </a:rPr>
              <a:t>Interleaving is for topics within one subject – not subjects themselves.</a:t>
            </a:r>
            <a:endParaRPr/>
          </a:p>
          <a:p>
            <a:pPr marL="0" marR="0" lvl="0" indent="0" algn="l" rtl="0">
              <a:spcBef>
                <a:spcPts val="0"/>
              </a:spcBef>
              <a:spcAft>
                <a:spcPts val="0"/>
              </a:spcAft>
              <a:buNone/>
            </a:pPr>
            <a:endParaRPr sz="105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GB" sz="1050" b="1">
                <a:solidFill>
                  <a:schemeClr val="dk1"/>
                </a:solidFill>
                <a:latin typeface="Century Gothic"/>
                <a:ea typeface="Century Gothic"/>
                <a:cs typeface="Century Gothic"/>
                <a:sym typeface="Century Gothic"/>
              </a:rPr>
              <a:t>You can apply this in your revision timetable.  </a:t>
            </a:r>
            <a:endParaRPr/>
          </a:p>
          <a:p>
            <a:pPr marL="0" marR="0" lvl="0" indent="0" algn="l" rtl="0">
              <a:spcBef>
                <a:spcPts val="0"/>
              </a:spcBef>
              <a:spcAft>
                <a:spcPts val="0"/>
              </a:spcAft>
              <a:buNone/>
            </a:pPr>
            <a:endParaRPr sz="1050" b="1">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GB" sz="1050" b="1">
                <a:solidFill>
                  <a:schemeClr val="dk1"/>
                </a:solidFill>
                <a:latin typeface="Century Gothic"/>
                <a:ea typeface="Century Gothic"/>
                <a:cs typeface="Century Gothic"/>
                <a:sym typeface="Century Gothic"/>
              </a:rPr>
              <a:t>When revising science, mix up the topics that you study in that session, don’t just focus on one. </a:t>
            </a:r>
            <a:endParaRPr/>
          </a:p>
          <a:p>
            <a:pPr marL="0" marR="0" lvl="0" indent="0" algn="l" rtl="0">
              <a:spcBef>
                <a:spcPts val="0"/>
              </a:spcBef>
              <a:spcAft>
                <a:spcPts val="0"/>
              </a:spcAft>
              <a:buNone/>
            </a:pPr>
            <a:endParaRPr sz="1100" b="1">
              <a:solidFill>
                <a:schemeClr val="dk1"/>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TotalTime>
  <Words>1824</Words>
  <Application>Microsoft Office PowerPoint</Application>
  <PresentationFormat>A3 Paper (297x420 mm)</PresentationFormat>
  <Paragraphs>316</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Century Gothic</vt:lpstr>
      <vt:lpstr>Arial</vt:lpstr>
      <vt:lpstr>Noto Sans Symbols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Holmes</dc:creator>
  <cp:lastModifiedBy>Louise Walsh</cp:lastModifiedBy>
  <cp:revision>5</cp:revision>
  <dcterms:created xsi:type="dcterms:W3CDTF">2022-10-03T12:23:54Z</dcterms:created>
  <dcterms:modified xsi:type="dcterms:W3CDTF">2025-11-12T13:36:39Z</dcterms:modified>
</cp:coreProperties>
</file>